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504F-AAA4-46B0-9333-14FE5AFCDE8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376B-5E2C-4966-95AE-62421CAA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504F-AAA4-46B0-9333-14FE5AFCDE8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376B-5E2C-4966-95AE-62421CAA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4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504F-AAA4-46B0-9333-14FE5AFCDE8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376B-5E2C-4966-95AE-62421CAA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5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504F-AAA4-46B0-9333-14FE5AFCDE8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376B-5E2C-4966-95AE-62421CAA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504F-AAA4-46B0-9333-14FE5AFCDE8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376B-5E2C-4966-95AE-62421CAA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5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504F-AAA4-46B0-9333-14FE5AFCDE8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376B-5E2C-4966-95AE-62421CAA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1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504F-AAA4-46B0-9333-14FE5AFCDE8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376B-5E2C-4966-95AE-62421CAA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504F-AAA4-46B0-9333-14FE5AFCDE8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376B-5E2C-4966-95AE-62421CAA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7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504F-AAA4-46B0-9333-14FE5AFCDE8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376B-5E2C-4966-95AE-62421CAA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4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504F-AAA4-46B0-9333-14FE5AFCDE8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376B-5E2C-4966-95AE-62421CAA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1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504F-AAA4-46B0-9333-14FE5AFCDE8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376B-5E2C-4966-95AE-62421CAA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6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2504F-AAA4-46B0-9333-14FE5AFCDE85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A376B-5E2C-4966-95AE-62421CAA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1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2" y="2971388"/>
            <a:ext cx="2973888" cy="23123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606" y="2971388"/>
            <a:ext cx="3044211" cy="24342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013" y="2900567"/>
            <a:ext cx="2091895" cy="238319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45128" y="540563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33542" y="540563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662791" y="540563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0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1</cp:revision>
  <dcterms:created xsi:type="dcterms:W3CDTF">2015-10-23T19:40:26Z</dcterms:created>
  <dcterms:modified xsi:type="dcterms:W3CDTF">2015-10-23T19:40:39Z</dcterms:modified>
</cp:coreProperties>
</file>