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6F04-070C-4D85-969F-8A1A193A0A76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4C22-1ECC-4E86-9418-BA7324D0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75503" y="1498340"/>
            <a:ext cx="5973147" cy="452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IEC 60601-1</a:t>
            </a:r>
          </a:p>
          <a:p>
            <a:pPr algn="ctr"/>
            <a:r>
              <a:rPr lang="en-US" sz="2800" b="1" dirty="0" smtClean="0"/>
              <a:t>Medical electrical equipment safety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6" name="椭圆 5"/>
          <p:cNvSpPr/>
          <p:nvPr/>
        </p:nvSpPr>
        <p:spPr>
          <a:xfrm>
            <a:off x="4516003" y="2533650"/>
            <a:ext cx="3505200" cy="2190750"/>
          </a:xfrm>
          <a:prstGeom prst="ellipse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346094" y="3028950"/>
            <a:ext cx="165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IEC 62304</a:t>
            </a:r>
          </a:p>
          <a:p>
            <a:pPr algn="ctr"/>
            <a:r>
              <a:rPr lang="en-US" sz="2000" b="1" dirty="0" smtClean="0"/>
              <a:t>Software </a:t>
            </a:r>
          </a:p>
          <a:p>
            <a:pPr algn="ctr"/>
            <a:r>
              <a:rPr lang="en-US" sz="2000" b="1" dirty="0" smtClean="0"/>
              <a:t>development </a:t>
            </a:r>
          </a:p>
          <a:p>
            <a:pPr algn="ctr"/>
            <a:r>
              <a:rPr lang="en-US" sz="2000" b="1" dirty="0" smtClean="0"/>
              <a:t>life cycle</a:t>
            </a:r>
            <a:endParaRPr 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2579047" y="2595294"/>
            <a:ext cx="3200400" cy="2190750"/>
          </a:xfrm>
          <a:prstGeom prst="ellipse">
            <a:avLst/>
          </a:prstGeom>
          <a:solidFill>
            <a:srgbClr val="FF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518036" y="3028950"/>
            <a:ext cx="203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ISO 14971</a:t>
            </a:r>
          </a:p>
          <a:p>
            <a:pPr algn="ctr"/>
            <a:r>
              <a:rPr lang="en-US" sz="2000" b="1" dirty="0" smtClean="0"/>
              <a:t>Application of </a:t>
            </a:r>
          </a:p>
          <a:p>
            <a:pPr algn="ctr"/>
            <a:r>
              <a:rPr lang="en-US" sz="2000" b="1" dirty="0" smtClean="0"/>
              <a:t>risk management</a:t>
            </a:r>
            <a:endParaRPr 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3300" y="4650447"/>
            <a:ext cx="2045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ISO 80002-1</a:t>
            </a:r>
          </a:p>
          <a:p>
            <a:pPr algn="ctr"/>
            <a:r>
              <a:rPr lang="en-US" sz="2000" b="1" dirty="0" smtClean="0"/>
              <a:t>Apply ISO 14971</a:t>
            </a:r>
          </a:p>
          <a:p>
            <a:pPr algn="ctr"/>
            <a:r>
              <a:rPr lang="en-US" sz="2000" b="1" dirty="0" smtClean="0"/>
              <a:t>to medical device</a:t>
            </a:r>
          </a:p>
          <a:p>
            <a:pPr algn="ctr"/>
            <a:r>
              <a:rPr lang="en-US" sz="2000" b="1" dirty="0" smtClean="0"/>
              <a:t>software</a:t>
            </a:r>
            <a:endParaRPr lang="en-US" sz="20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262076" y="4044613"/>
            <a:ext cx="0" cy="6058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9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2015-08-06T01:09:09Z</dcterms:created>
  <dcterms:modified xsi:type="dcterms:W3CDTF">2015-08-06T01:10:04Z</dcterms:modified>
</cp:coreProperties>
</file>