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50" d="100"/>
          <a:sy n="50" d="100"/>
        </p:scale>
        <p:origin x="78" y="14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E749B-207A-4021-9582-ED2BB137B581}" type="datetimeFigureOut">
              <a:rPr lang="en-US" smtClean="0"/>
              <a:t>10/26/2015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7D48B-C7B1-4A5E-8611-4E5FC826B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51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E749B-207A-4021-9582-ED2BB137B581}" type="datetimeFigureOut">
              <a:rPr lang="en-US" smtClean="0"/>
              <a:t>10/26/2015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7D48B-C7B1-4A5E-8611-4E5FC826B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667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E749B-207A-4021-9582-ED2BB137B581}" type="datetimeFigureOut">
              <a:rPr lang="en-US" smtClean="0"/>
              <a:t>10/26/2015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7D48B-C7B1-4A5E-8611-4E5FC826B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05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E749B-207A-4021-9582-ED2BB137B581}" type="datetimeFigureOut">
              <a:rPr lang="en-US" smtClean="0"/>
              <a:t>10/26/2015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7D48B-C7B1-4A5E-8611-4E5FC826B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111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E749B-207A-4021-9582-ED2BB137B581}" type="datetimeFigureOut">
              <a:rPr lang="en-US" smtClean="0"/>
              <a:t>10/26/2015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7D48B-C7B1-4A5E-8611-4E5FC826B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898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E749B-207A-4021-9582-ED2BB137B581}" type="datetimeFigureOut">
              <a:rPr lang="en-US" smtClean="0"/>
              <a:t>10/26/2015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7D48B-C7B1-4A5E-8611-4E5FC826B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339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E749B-207A-4021-9582-ED2BB137B581}" type="datetimeFigureOut">
              <a:rPr lang="en-US" smtClean="0"/>
              <a:t>10/26/2015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7D48B-C7B1-4A5E-8611-4E5FC826B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462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E749B-207A-4021-9582-ED2BB137B581}" type="datetimeFigureOut">
              <a:rPr lang="en-US" smtClean="0"/>
              <a:t>10/26/2015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7D48B-C7B1-4A5E-8611-4E5FC826B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908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E749B-207A-4021-9582-ED2BB137B581}" type="datetimeFigureOut">
              <a:rPr lang="en-US" smtClean="0"/>
              <a:t>10/26/2015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7D48B-C7B1-4A5E-8611-4E5FC826B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555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E749B-207A-4021-9582-ED2BB137B581}" type="datetimeFigureOut">
              <a:rPr lang="en-US" smtClean="0"/>
              <a:t>10/26/2015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7D48B-C7B1-4A5E-8611-4E5FC826B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457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E749B-207A-4021-9582-ED2BB137B581}" type="datetimeFigureOut">
              <a:rPr lang="en-US" smtClean="0"/>
              <a:t>10/26/2015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7D48B-C7B1-4A5E-8611-4E5FC826B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541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E749B-207A-4021-9582-ED2BB137B581}" type="datetimeFigureOut">
              <a:rPr lang="en-US" smtClean="0"/>
              <a:t>10/26/2015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47D48B-C7B1-4A5E-8611-4E5FC826B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49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3763" y="4650352"/>
            <a:ext cx="4783237" cy="220764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3763" y="2687607"/>
            <a:ext cx="4627985" cy="196274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3762" y="479959"/>
            <a:ext cx="4783237" cy="2207648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343150" y="1583783"/>
            <a:ext cx="5293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(a)</a:t>
            </a:r>
            <a:endParaRPr lang="en-US" sz="2400" b="1" dirty="0"/>
          </a:p>
        </p:txBody>
      </p:sp>
      <p:sp>
        <p:nvSpPr>
          <p:cNvPr id="8" name="文本框 7"/>
          <p:cNvSpPr txBox="1"/>
          <p:nvPr/>
        </p:nvSpPr>
        <p:spPr>
          <a:xfrm>
            <a:off x="2343150" y="3438146"/>
            <a:ext cx="5421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(b)</a:t>
            </a:r>
            <a:endParaRPr lang="en-US" sz="2400" b="1" dirty="0"/>
          </a:p>
        </p:txBody>
      </p:sp>
      <p:sp>
        <p:nvSpPr>
          <p:cNvPr id="9" name="文本框 8"/>
          <p:cNvSpPr txBox="1"/>
          <p:nvPr/>
        </p:nvSpPr>
        <p:spPr>
          <a:xfrm>
            <a:off x="2343150" y="5523343"/>
            <a:ext cx="5052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(c)</a:t>
            </a:r>
            <a:endParaRPr lang="en-US" sz="2400" b="1" dirty="0"/>
          </a:p>
        </p:txBody>
      </p:sp>
      <p:sp>
        <p:nvSpPr>
          <p:cNvPr id="10" name="椭圆 9"/>
          <p:cNvSpPr/>
          <p:nvPr/>
        </p:nvSpPr>
        <p:spPr>
          <a:xfrm>
            <a:off x="4324350" y="1664448"/>
            <a:ext cx="381000" cy="381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11" name="椭圆 10"/>
          <p:cNvSpPr/>
          <p:nvPr/>
        </p:nvSpPr>
        <p:spPr>
          <a:xfrm>
            <a:off x="4324350" y="534362"/>
            <a:ext cx="381000" cy="381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12" name="椭圆 11"/>
          <p:cNvSpPr/>
          <p:nvPr/>
        </p:nvSpPr>
        <p:spPr>
          <a:xfrm>
            <a:off x="3943350" y="3668978"/>
            <a:ext cx="381000" cy="381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13" name="椭圆 12"/>
          <p:cNvSpPr/>
          <p:nvPr/>
        </p:nvSpPr>
        <p:spPr>
          <a:xfrm>
            <a:off x="4324350" y="5822223"/>
            <a:ext cx="381000" cy="381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95749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Microsoft Office PowerPoint</Application>
  <PresentationFormat>宽屏</PresentationFormat>
  <Paragraphs>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Zhihao</dc:creator>
  <cp:lastModifiedBy>Zhihao</cp:lastModifiedBy>
  <cp:revision>1</cp:revision>
  <dcterms:created xsi:type="dcterms:W3CDTF">2015-10-26T16:17:59Z</dcterms:created>
  <dcterms:modified xsi:type="dcterms:W3CDTF">2015-10-26T16:18:10Z</dcterms:modified>
</cp:coreProperties>
</file>