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EA49-F745-4CE2-B41E-54E1D4CB9E1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5B56-B81F-4523-BE09-F696FCED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0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EA49-F745-4CE2-B41E-54E1D4CB9E1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5B56-B81F-4523-BE09-F696FCED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1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EA49-F745-4CE2-B41E-54E1D4CB9E1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5B56-B81F-4523-BE09-F696FCED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1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EA49-F745-4CE2-B41E-54E1D4CB9E1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5B56-B81F-4523-BE09-F696FCED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2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EA49-F745-4CE2-B41E-54E1D4CB9E1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5B56-B81F-4523-BE09-F696FCED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EA49-F745-4CE2-B41E-54E1D4CB9E1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5B56-B81F-4523-BE09-F696FCED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EA49-F745-4CE2-B41E-54E1D4CB9E1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5B56-B81F-4523-BE09-F696FCED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2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EA49-F745-4CE2-B41E-54E1D4CB9E1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5B56-B81F-4523-BE09-F696FCED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0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EA49-F745-4CE2-B41E-54E1D4CB9E1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5B56-B81F-4523-BE09-F696FCED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EA49-F745-4CE2-B41E-54E1D4CB9E1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5B56-B81F-4523-BE09-F696FCED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7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EA49-F745-4CE2-B41E-54E1D4CB9E1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5B56-B81F-4523-BE09-F696FCED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8EA49-F745-4CE2-B41E-54E1D4CB9E1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25B56-B81F-4523-BE09-F696FCED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1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15" y="497293"/>
            <a:ext cx="5993143" cy="2541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838" y="3371046"/>
            <a:ext cx="5994920" cy="253877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47460" y="5210024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(a)</a:t>
            </a:r>
            <a:endParaRPr 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589664" y="2974194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(b)</a:t>
            </a:r>
            <a:endParaRPr 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626533" y="5909820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(c)</a:t>
            </a:r>
            <a:endParaRPr lang="en-US" sz="24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6" t="19452" r="6560" b="21357"/>
          <a:stretch/>
        </p:blipFill>
        <p:spPr>
          <a:xfrm>
            <a:off x="235397" y="1947843"/>
            <a:ext cx="4282751" cy="297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8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2</cp:revision>
  <dcterms:created xsi:type="dcterms:W3CDTF">2015-10-26T16:02:21Z</dcterms:created>
  <dcterms:modified xsi:type="dcterms:W3CDTF">2015-10-26T16:09:04Z</dcterms:modified>
</cp:coreProperties>
</file>