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5153"/>
  </p:normalViewPr>
  <p:slideViewPr>
    <p:cSldViewPr snapToGrid="0">
      <p:cViewPr varScale="1">
        <p:scale>
          <a:sx n="51" d="100"/>
          <a:sy n="51" d="100"/>
        </p:scale>
        <p:origin x="-44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3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8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5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6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FAB-9B03-4AE3-98E8-E3FE8F90ED9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AFAB-9B03-4AE3-98E8-E3FE8F90ED9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986F-80C7-4FEE-A962-42829F0E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jp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60" y="3580552"/>
            <a:ext cx="2441803" cy="2363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06" y="1430727"/>
            <a:ext cx="3175000" cy="3771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06" y="475824"/>
            <a:ext cx="1935629" cy="2298559"/>
          </a:xfrm>
          <a:prstGeom prst="rect">
            <a:avLst/>
          </a:prstGeom>
        </p:spPr>
      </p:pic>
      <p:pic>
        <p:nvPicPr>
          <p:cNvPr id="1029" name="Picture 5" descr="http://www.math.nyu.edu/~mcqueen/Public/second_order/Figure2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6" t="4600" r="15891" b="8185"/>
          <a:stretch/>
        </p:blipFill>
        <p:spPr bwMode="auto">
          <a:xfrm>
            <a:off x="1801634" y="3293708"/>
            <a:ext cx="1698172" cy="26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hhmi.org/sites/default/files/Biointeractive/IOTW/iow-heartbeat-onpg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 r="32347"/>
          <a:stretch/>
        </p:blipFill>
        <p:spPr bwMode="auto">
          <a:xfrm>
            <a:off x="1887080" y="431023"/>
            <a:ext cx="1574115" cy="243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1754657" y="2862138"/>
            <a:ext cx="20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 Anatomy </a:t>
            </a:r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706839" y="5973954"/>
            <a:ext cx="224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 Blood </a:t>
            </a:r>
            <a:r>
              <a:rPr lang="en-US" b="1" dirty="0" smtClean="0"/>
              <a:t>Flow Model</a:t>
            </a:r>
            <a:endParaRPr 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7097352" y="2895611"/>
            <a:ext cx="284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(c) </a:t>
            </a:r>
            <a:r>
              <a:rPr lang="en-US" altLang="zh-CN" b="1" dirty="0" smtClean="0"/>
              <a:t>Electrophysiology</a:t>
            </a:r>
            <a:r>
              <a:rPr lang="zh-CN" altLang="en-US" b="1" dirty="0" smtClean="0"/>
              <a:t> </a:t>
            </a:r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25" name="文本框 21"/>
          <p:cNvSpPr txBox="1"/>
          <p:nvPr/>
        </p:nvSpPr>
        <p:spPr>
          <a:xfrm>
            <a:off x="6836911" y="5789288"/>
            <a:ext cx="300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(d) Electro</a:t>
            </a:r>
            <a:r>
              <a:rPr lang="en-US" altLang="zh-CN" b="1" dirty="0" smtClean="0"/>
              <a:t>-mechanical</a:t>
            </a:r>
            <a:r>
              <a:rPr lang="zh-CN" altLang="en-US" b="1" dirty="0" smtClean="0"/>
              <a:t> </a:t>
            </a:r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6" name="右箭头 16"/>
          <p:cNvSpPr/>
          <p:nvPr/>
        </p:nvSpPr>
        <p:spPr>
          <a:xfrm rot="8296692">
            <a:off x="3501258" y="4006613"/>
            <a:ext cx="848915" cy="313717"/>
          </a:xfrm>
          <a:prstGeom prst="rightArrow">
            <a:avLst/>
          </a:prstGeom>
          <a:solidFill>
            <a:schemeClr val="accent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右箭头 16"/>
          <p:cNvSpPr/>
          <p:nvPr/>
        </p:nvSpPr>
        <p:spPr>
          <a:xfrm rot="12696995">
            <a:off x="3513736" y="2404828"/>
            <a:ext cx="848915" cy="313717"/>
          </a:xfrm>
          <a:prstGeom prst="rightArrow">
            <a:avLst/>
          </a:prstGeom>
          <a:solidFill>
            <a:schemeClr val="accent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右箭头 16"/>
          <p:cNvSpPr/>
          <p:nvPr/>
        </p:nvSpPr>
        <p:spPr>
          <a:xfrm rot="19176652">
            <a:off x="6452087" y="2437114"/>
            <a:ext cx="848915" cy="313717"/>
          </a:xfrm>
          <a:prstGeom prst="rightArrow">
            <a:avLst/>
          </a:prstGeom>
          <a:solidFill>
            <a:schemeClr val="accent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右箭头 16"/>
          <p:cNvSpPr/>
          <p:nvPr/>
        </p:nvSpPr>
        <p:spPr>
          <a:xfrm rot="1779731">
            <a:off x="6538191" y="4115965"/>
            <a:ext cx="848915" cy="313717"/>
          </a:xfrm>
          <a:prstGeom prst="rightArrow">
            <a:avLst/>
          </a:prstGeom>
          <a:solidFill>
            <a:schemeClr val="accent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5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23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R M</cp:lastModifiedBy>
  <cp:revision>11</cp:revision>
  <dcterms:created xsi:type="dcterms:W3CDTF">2015-07-31T18:29:51Z</dcterms:created>
  <dcterms:modified xsi:type="dcterms:W3CDTF">2015-08-22T13:27:48Z</dcterms:modified>
</cp:coreProperties>
</file>