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4B96-94F4-4F44-BA5E-A5E6C0C2F952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B991-2710-491C-8C50-CD4946C52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6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4B96-94F4-4F44-BA5E-A5E6C0C2F952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B991-2710-491C-8C50-CD4946C52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4B96-94F4-4F44-BA5E-A5E6C0C2F952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B991-2710-491C-8C50-CD4946C52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4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4B96-94F4-4F44-BA5E-A5E6C0C2F952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B991-2710-491C-8C50-CD4946C52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9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4B96-94F4-4F44-BA5E-A5E6C0C2F952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B991-2710-491C-8C50-CD4946C52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7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4B96-94F4-4F44-BA5E-A5E6C0C2F952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B991-2710-491C-8C50-CD4946C52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3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4B96-94F4-4F44-BA5E-A5E6C0C2F952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B991-2710-491C-8C50-CD4946C52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6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4B96-94F4-4F44-BA5E-A5E6C0C2F952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B991-2710-491C-8C50-CD4946C52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4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4B96-94F4-4F44-BA5E-A5E6C0C2F952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B991-2710-491C-8C50-CD4946C52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1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4B96-94F4-4F44-BA5E-A5E6C0C2F952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B991-2710-491C-8C50-CD4946C52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6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4B96-94F4-4F44-BA5E-A5E6C0C2F952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B991-2710-491C-8C50-CD4946C52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1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94B96-94F4-4F44-BA5E-A5E6C0C2F952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DB991-2710-491C-8C50-CD4946C52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00" y="1911963"/>
            <a:ext cx="6163535" cy="1895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20" y="3807703"/>
            <a:ext cx="6220693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1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1</cp:revision>
  <dcterms:created xsi:type="dcterms:W3CDTF">2015-07-30T00:34:22Z</dcterms:created>
  <dcterms:modified xsi:type="dcterms:W3CDTF">2015-07-30T00:34:34Z</dcterms:modified>
</cp:coreProperties>
</file>