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C284-07E2-46AE-97A0-CA044D45C0B6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1CA7-F918-4ABA-AF7B-574B3915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5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C284-07E2-46AE-97A0-CA044D45C0B6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1CA7-F918-4ABA-AF7B-574B3915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4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C284-07E2-46AE-97A0-CA044D45C0B6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1CA7-F918-4ABA-AF7B-574B3915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1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C284-07E2-46AE-97A0-CA044D45C0B6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1CA7-F918-4ABA-AF7B-574B3915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2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C284-07E2-46AE-97A0-CA044D45C0B6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1CA7-F918-4ABA-AF7B-574B3915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7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C284-07E2-46AE-97A0-CA044D45C0B6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1CA7-F918-4ABA-AF7B-574B3915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C284-07E2-46AE-97A0-CA044D45C0B6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1CA7-F918-4ABA-AF7B-574B3915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C284-07E2-46AE-97A0-CA044D45C0B6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1CA7-F918-4ABA-AF7B-574B3915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6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C284-07E2-46AE-97A0-CA044D45C0B6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1CA7-F918-4ABA-AF7B-574B3915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3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C284-07E2-46AE-97A0-CA044D45C0B6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1CA7-F918-4ABA-AF7B-574B3915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9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C284-07E2-46AE-97A0-CA044D45C0B6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1CA7-F918-4ABA-AF7B-574B3915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5C284-07E2-46AE-97A0-CA044D45C0B6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F1CA7-F918-4ABA-AF7B-574B3915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5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103414" y="1665514"/>
            <a:ext cx="6694715" cy="40168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2" b="10270"/>
          <a:stretch/>
        </p:blipFill>
        <p:spPr>
          <a:xfrm>
            <a:off x="6379029" y="1665514"/>
            <a:ext cx="4746172" cy="361405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81400" y="1665514"/>
            <a:ext cx="11279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753600" y="3951514"/>
            <a:ext cx="11279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110411" y="2645228"/>
            <a:ext cx="8675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Human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28869" y="3951514"/>
            <a:ext cx="8675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Human</a:t>
            </a:r>
            <a:endParaRPr 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44165" y="2547648"/>
            <a:ext cx="8402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Animal</a:t>
            </a:r>
            <a:endParaRPr 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928141" y="1578428"/>
            <a:ext cx="8402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Animal</a:t>
            </a:r>
            <a:endParaRPr 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618470" y="5094905"/>
            <a:ext cx="7665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Bench</a:t>
            </a:r>
            <a:endParaRPr 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479857" y="1850180"/>
            <a:ext cx="7665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Bench</a:t>
            </a:r>
            <a:endParaRPr lang="en-US" dirty="0"/>
          </a:p>
        </p:txBody>
      </p:sp>
      <p:sp>
        <p:nvSpPr>
          <p:cNvPr id="15" name="右箭头 14"/>
          <p:cNvSpPr/>
          <p:nvPr/>
        </p:nvSpPr>
        <p:spPr>
          <a:xfrm>
            <a:off x="5293925" y="3263376"/>
            <a:ext cx="1152231" cy="570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/>
          <p:cNvSpPr txBox="1"/>
          <p:nvPr/>
        </p:nvSpPr>
        <p:spPr>
          <a:xfrm>
            <a:off x="3060568" y="5451510"/>
            <a:ext cx="780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Now</a:t>
            </a:r>
            <a:endParaRPr lang="en-US" sz="24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7727732" y="5451510"/>
            <a:ext cx="1024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Future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232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5</cp:revision>
  <dcterms:created xsi:type="dcterms:W3CDTF">2015-08-12T23:42:40Z</dcterms:created>
  <dcterms:modified xsi:type="dcterms:W3CDTF">2015-08-13T00:10:53Z</dcterms:modified>
</cp:coreProperties>
</file>