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468E-954B-4175-8161-9129C60B35D9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DBBD-389A-46E2-9DDA-6002FE7E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http://www.pioway.com/images/spic/bg9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7" y="2124557"/>
            <a:ext cx="1444812" cy="10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pmkscan.com/images/pmk%20machine/S6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7" y="3569883"/>
            <a:ext cx="1352937" cy="11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://www.dailytimesgazette.com/wp-content/uploads/2015/06/Medical-thermometer-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4" y="4945492"/>
            <a:ext cx="1210590" cy="72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://www.frontiersin.org/files/Articles/14206/fnint-05-00069-r2/image_m/fnint-05-00069-g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568" y="861129"/>
            <a:ext cx="1054648" cy="121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http://www.love2hear.com/images/behindtheea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13" y="5942651"/>
            <a:ext cx="1291414" cy="11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http://www.shorthip-patients.com/images/images_galleries/Kuenstliches-Hueftgelenk/content_methakurzschaft_01en_700x45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26" y="5815535"/>
            <a:ext cx="2022751" cy="13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cdn2.hubspot.net/hub/250507/file-2388353587-jpg/images/infusion_pu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64" y="5710993"/>
            <a:ext cx="1399462" cy="164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12" y="1028816"/>
            <a:ext cx="870730" cy="87672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230948" y="3104277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X-ray</a:t>
            </a:r>
            <a:endParaRPr 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976116" y="4624681"/>
            <a:ext cx="124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Ultrasound</a:t>
            </a:r>
            <a:endParaRPr 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74750" y="5630869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Thermometer</a:t>
            </a:r>
            <a:endParaRPr 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282733" y="71656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Hearing aids</a:t>
            </a:r>
            <a:endParaRPr lang="en-US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612772" y="7178498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Infusion pump</a:t>
            </a:r>
            <a:endParaRPr 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127558" y="7188901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Artificial joint</a:t>
            </a:r>
            <a:endParaRPr lang="en-US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6059758" y="1969959"/>
            <a:ext cx="138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Implantable </a:t>
            </a:r>
          </a:p>
          <a:p>
            <a:r>
              <a:rPr lang="en-US" b="1" dirty="0" smtClean="0"/>
              <a:t>Pacemaker</a:t>
            </a:r>
            <a:endParaRPr lang="en-US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7644360" y="2016125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brain</a:t>
            </a:r>
          </a:p>
          <a:p>
            <a:r>
              <a:rPr lang="en-US" b="1" dirty="0" smtClean="0"/>
              <a:t>stimulation</a:t>
            </a:r>
            <a:endParaRPr 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07679" y="7606592"/>
            <a:ext cx="81083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07679" y="711200"/>
            <a:ext cx="0" cy="6895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96954" y="7606592"/>
            <a:ext cx="189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Therapeutic risk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 rot="16200000">
            <a:off x="-325544" y="3921487"/>
            <a:ext cx="172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Diagnostic risk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</cp:revision>
  <dcterms:created xsi:type="dcterms:W3CDTF">2015-07-28T17:24:57Z</dcterms:created>
  <dcterms:modified xsi:type="dcterms:W3CDTF">2015-08-12T23:35:02Z</dcterms:modified>
</cp:coreProperties>
</file>