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7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4FCD-0107-400D-BCC6-16DB4D097AC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1EDC-91E5-45B3-A4CE-0F03CE99E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2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4FCD-0107-400D-BCC6-16DB4D097AC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1EDC-91E5-45B3-A4CE-0F03CE99E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5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4FCD-0107-400D-BCC6-16DB4D097AC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1EDC-91E5-45B3-A4CE-0F03CE99E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4FCD-0107-400D-BCC6-16DB4D097AC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1EDC-91E5-45B3-A4CE-0F03CE99E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1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4FCD-0107-400D-BCC6-16DB4D097AC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1EDC-91E5-45B3-A4CE-0F03CE99E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5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4FCD-0107-400D-BCC6-16DB4D097AC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1EDC-91E5-45B3-A4CE-0F03CE99E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9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4FCD-0107-400D-BCC6-16DB4D097AC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1EDC-91E5-45B3-A4CE-0F03CE99E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9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4FCD-0107-400D-BCC6-16DB4D097AC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1EDC-91E5-45B3-A4CE-0F03CE99E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8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4FCD-0107-400D-BCC6-16DB4D097AC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1EDC-91E5-45B3-A4CE-0F03CE99E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2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4FCD-0107-400D-BCC6-16DB4D097AC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1EDC-91E5-45B3-A4CE-0F03CE99E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4FCD-0107-400D-BCC6-16DB4D097AC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1EDC-91E5-45B3-A4CE-0F03CE99E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1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84FCD-0107-400D-BCC6-16DB4D097AC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C1EDC-91E5-45B3-A4CE-0F03CE99E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1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04135"/>
              </p:ext>
            </p:extLst>
          </p:nvPr>
        </p:nvGraphicFramePr>
        <p:xfrm>
          <a:off x="2032000" y="719666"/>
          <a:ext cx="8128002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049866"/>
                <a:gridCol w="1659468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 change control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</a:t>
                      </a:r>
                    </a:p>
                    <a:p>
                      <a:pPr algn="ctr"/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 design manufacturing process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of all CDRH recalls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156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18.3%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15.4%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8.9%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15.8%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186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15.5%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Sum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49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676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746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15.1%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35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1</cp:revision>
  <dcterms:created xsi:type="dcterms:W3CDTF">2015-08-12T23:41:03Z</dcterms:created>
  <dcterms:modified xsi:type="dcterms:W3CDTF">2015-08-12T23:41:11Z</dcterms:modified>
</cp:coreProperties>
</file>