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3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9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D7E7-A336-4611-81C5-CBC0FE39C66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0C27-8729-46FE-8D14-4E664C2B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73371"/>
              </p:ext>
            </p:extLst>
          </p:nvPr>
        </p:nvGraphicFramePr>
        <p:xfrm>
          <a:off x="1200148" y="719667"/>
          <a:ext cx="8667750" cy="306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  <a:gridCol w="1733550"/>
              </a:tblGrid>
              <a:tr h="9052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r>
                        <a:rPr lang="en-US" baseline="0" dirty="0" smtClean="0"/>
                        <a:t> of occurrence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Severity I</a:t>
                      </a:r>
                    </a:p>
                    <a:p>
                      <a:pPr algn="ctr"/>
                      <a:r>
                        <a:rPr lang="en-US" dirty="0" smtClean="0"/>
                        <a:t>Catastrophic</a:t>
                      </a:r>
                    </a:p>
                    <a:p>
                      <a:pPr algn="ctr"/>
                      <a:r>
                        <a:rPr lang="en-US" dirty="0" smtClean="0"/>
                        <a:t>(death, serious injury)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Severity</a:t>
                      </a:r>
                      <a:r>
                        <a:rPr lang="en-US" baseline="0" dirty="0" smtClean="0"/>
                        <a:t> II</a:t>
                      </a:r>
                    </a:p>
                    <a:p>
                      <a:pPr algn="ctr"/>
                      <a:r>
                        <a:rPr lang="en-US" baseline="0" dirty="0" smtClean="0"/>
                        <a:t>Significant</a:t>
                      </a:r>
                    </a:p>
                    <a:p>
                      <a:pPr algn="ctr"/>
                      <a:r>
                        <a:rPr lang="en-US" baseline="0" dirty="0" smtClean="0"/>
                        <a:t>(Reversible serious injury)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Severity III</a:t>
                      </a:r>
                    </a:p>
                    <a:p>
                      <a:pPr algn="ctr"/>
                      <a:r>
                        <a:rPr lang="en-US" dirty="0" smtClean="0"/>
                        <a:t>Marginal</a:t>
                      </a:r>
                    </a:p>
                    <a:p>
                      <a:pPr algn="ctr"/>
                      <a:r>
                        <a:rPr lang="en-US" dirty="0" smtClean="0"/>
                        <a:t>(inconvenience)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Severity</a:t>
                      </a:r>
                      <a:r>
                        <a:rPr lang="en-US" baseline="0" dirty="0" smtClean="0"/>
                        <a:t> IV</a:t>
                      </a:r>
                    </a:p>
                    <a:p>
                      <a:pPr algn="ctr"/>
                      <a:r>
                        <a:rPr lang="en-US" baseline="0" dirty="0" err="1" smtClean="0"/>
                        <a:t>Negeligible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60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60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Occasional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60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60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Improbable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96952"/>
              </p:ext>
            </p:extLst>
          </p:nvPr>
        </p:nvGraphicFramePr>
        <p:xfrm>
          <a:off x="1181100" y="3824816"/>
          <a:ext cx="8724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6610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Hazard</a:t>
                      </a:r>
                      <a:r>
                        <a:rPr lang="en-US" baseline="0" dirty="0" smtClean="0"/>
                        <a:t> Risk Index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Acceptance Criteria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to 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Unacceptable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to 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Undesirable: Written and reviewed decision required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to 16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Acceptable</a:t>
                      </a:r>
                      <a:r>
                        <a:rPr lang="en-US" baseline="0" dirty="0" smtClean="0"/>
                        <a:t> upon completion of quality assurance review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 to 20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Acceptable without review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90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</Words>
  <Application>Microsoft Office PowerPoint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</cp:revision>
  <dcterms:created xsi:type="dcterms:W3CDTF">2015-08-13T01:07:38Z</dcterms:created>
  <dcterms:modified xsi:type="dcterms:W3CDTF">2015-08-13T01:13:03Z</dcterms:modified>
</cp:coreProperties>
</file>