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04F-AAA4-46B0-9333-14FE5AFCDE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466324"/>
            <a:ext cx="2973888" cy="2312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75" y="466324"/>
            <a:ext cx="3044211" cy="2434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5" y="3404420"/>
            <a:ext cx="2091895" cy="23831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5797" y="290056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24211" y="290056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18601" y="59221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9" y="3391765"/>
            <a:ext cx="1928609" cy="21189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5797" y="59221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2015-10-23T19:40:26Z</dcterms:created>
  <dcterms:modified xsi:type="dcterms:W3CDTF">2015-12-01T01:40:52Z</dcterms:modified>
</cp:coreProperties>
</file>