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8" y="71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1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4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0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535114"/>
            <a:ext cx="60602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41" y="1535114"/>
            <a:ext cx="60626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41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6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4" y="273050"/>
            <a:ext cx="451247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273053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4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3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432" y="4800601"/>
            <a:ext cx="8229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432" y="5367339"/>
            <a:ext cx="8229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4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E5B-3A48-BE41-BA18-533F6FCB141B}" type="datetimeFigureOut">
              <a:rPr kumimoji="1" lang="zh-CN" altLang="en-US" smtClean="0"/>
              <a:t>2015/11/10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5002395" y="2566221"/>
            <a:ext cx="2986147" cy="1986679"/>
            <a:chOff x="1420265" y="1572881"/>
            <a:chExt cx="4453243" cy="2889101"/>
          </a:xfrm>
        </p:grpSpPr>
        <p:sp>
          <p:nvSpPr>
            <p:cNvPr id="32" name="圆角矩形 31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102353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4186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1707020" y="2566221"/>
            <a:ext cx="3076585" cy="1986679"/>
            <a:chOff x="2019671" y="1572881"/>
            <a:chExt cx="4588106" cy="2889101"/>
          </a:xfrm>
        </p:grpSpPr>
        <p:sp>
          <p:nvSpPr>
            <p:cNvPr id="39" name="圆角矩形 38"/>
            <p:cNvSpPr/>
            <p:nvPr/>
          </p:nvSpPr>
          <p:spPr>
            <a:xfrm>
              <a:off x="2019671" y="3526136"/>
              <a:ext cx="1771153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836623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506105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265974" y="2589199"/>
            <a:ext cx="3126825" cy="1986679"/>
            <a:chOff x="1420265" y="1572881"/>
            <a:chExt cx="4663036" cy="2889101"/>
          </a:xfrm>
        </p:grpSpPr>
        <p:sp>
          <p:nvSpPr>
            <p:cNvPr id="45" name="圆角矩形 44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Medical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12146" y="3526136"/>
              <a:ext cx="1771155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Patient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876733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Physician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线箭头连接符 47"/>
            <p:cNvCxnSpPr>
              <a:stCxn id="47" idx="2"/>
              <a:endCxn id="45" idx="0"/>
            </p:cNvCxnSpPr>
            <p:nvPr/>
          </p:nvCxnSpPr>
          <p:spPr>
            <a:xfrm flipH="1">
              <a:off x="2305843" y="2508727"/>
              <a:ext cx="1456468" cy="1017409"/>
            </a:xfrm>
            <a:prstGeom prst="straightConnector1">
              <a:avLst/>
            </a:prstGeom>
            <a:ln w="88900" cmpd="sng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46" idx="0"/>
              <a:endCxn id="47" idx="2"/>
            </p:cNvCxnSpPr>
            <p:nvPr/>
          </p:nvCxnSpPr>
          <p:spPr>
            <a:xfrm flipH="1" flipV="1">
              <a:off x="3762311" y="2508727"/>
              <a:ext cx="1435413" cy="1017409"/>
            </a:xfrm>
            <a:prstGeom prst="straightConnector1">
              <a:avLst/>
            </a:prstGeom>
            <a:ln w="85725" cmpd="sng">
              <a:solidFill>
                <a:srgbClr val="008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030834" y="4589659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(a) Diagnose-only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9072" y="4589659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(b) Therapy-only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927233" y="4589659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/>
                <a:cs typeface="Arial"/>
              </a:rPr>
              <a:t>(c) Closed-loop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8119" y="2562252"/>
            <a:ext cx="1464834" cy="1055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7472521" y="2679557"/>
            <a:ext cx="4823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482570" y="2981083"/>
            <a:ext cx="482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31559" y="2521986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Therapy</a:t>
            </a:r>
            <a:endParaRPr 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931559" y="282381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Sense</a:t>
            </a:r>
            <a:endParaRPr 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482570" y="3284208"/>
            <a:ext cx="48232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943593" y="3100865"/>
            <a:ext cx="78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Operate</a:t>
            </a:r>
            <a:endParaRPr lang="en-US" sz="1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472521" y="3516994"/>
            <a:ext cx="48232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45269" y="3333649"/>
            <a:ext cx="9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Follow-up</a:t>
            </a:r>
            <a:endParaRPr lang="en-US" sz="1400" dirty="0"/>
          </a:p>
        </p:txBody>
      </p:sp>
      <p:pic>
        <p:nvPicPr>
          <p:cNvPr id="1026" name="Picture 2" descr="http://www.fontsaddict.com/images/icons/png/9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24521" y="3347099"/>
            <a:ext cx="686562" cy="6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箭头 3"/>
          <p:cNvSpPr/>
          <p:nvPr/>
        </p:nvSpPr>
        <p:spPr>
          <a:xfrm rot="13844251">
            <a:off x="2547575" y="3038039"/>
            <a:ext cx="243796" cy="1046225"/>
          </a:xfrm>
          <a:prstGeom prst="downArrow">
            <a:avLst>
              <a:gd name="adj1" fmla="val 21773"/>
              <a:gd name="adj2" fmla="val 19423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下箭头 58"/>
          <p:cNvSpPr/>
          <p:nvPr/>
        </p:nvSpPr>
        <p:spPr>
          <a:xfrm rot="18741106">
            <a:off x="3690482" y="3049672"/>
            <a:ext cx="243796" cy="1046225"/>
          </a:xfrm>
          <a:prstGeom prst="downArrow">
            <a:avLst>
              <a:gd name="adj1" fmla="val 21773"/>
              <a:gd name="adj2" fmla="val 19423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下箭头 67"/>
          <p:cNvSpPr/>
          <p:nvPr/>
        </p:nvSpPr>
        <p:spPr>
          <a:xfrm rot="5400000">
            <a:off x="3131312" y="3887969"/>
            <a:ext cx="243796" cy="715745"/>
          </a:xfrm>
          <a:prstGeom prst="downArrow">
            <a:avLst>
              <a:gd name="adj1" fmla="val 21771"/>
              <a:gd name="adj2" fmla="val 128285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http://www.fontsaddict.com/images/icons/png/9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150799" y="3409178"/>
            <a:ext cx="695778" cy="6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下箭头 69"/>
          <p:cNvSpPr/>
          <p:nvPr/>
        </p:nvSpPr>
        <p:spPr>
          <a:xfrm rot="3109052">
            <a:off x="2168333" y="3020364"/>
            <a:ext cx="243796" cy="1046225"/>
          </a:xfrm>
          <a:prstGeom prst="downArrow">
            <a:avLst>
              <a:gd name="adj1" fmla="val 21773"/>
              <a:gd name="adj2" fmla="val 19423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 descr="http://www.fontsaddict.com/images/icons/png/9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29259" y="4110014"/>
            <a:ext cx="450309" cy="3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下箭头 71"/>
          <p:cNvSpPr/>
          <p:nvPr/>
        </p:nvSpPr>
        <p:spPr>
          <a:xfrm rot="3109052">
            <a:off x="5717625" y="3054413"/>
            <a:ext cx="243796" cy="1046225"/>
          </a:xfrm>
          <a:prstGeom prst="downArrow">
            <a:avLst>
              <a:gd name="adj1" fmla="val 21773"/>
              <a:gd name="adj2" fmla="val 19423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下箭头 72"/>
          <p:cNvSpPr/>
          <p:nvPr/>
        </p:nvSpPr>
        <p:spPr>
          <a:xfrm rot="7553625">
            <a:off x="6911190" y="3029841"/>
            <a:ext cx="243796" cy="1046225"/>
          </a:xfrm>
          <a:prstGeom prst="downArrow">
            <a:avLst>
              <a:gd name="adj1" fmla="val 21773"/>
              <a:gd name="adj2" fmla="val 19423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下箭头 73"/>
          <p:cNvSpPr/>
          <p:nvPr/>
        </p:nvSpPr>
        <p:spPr>
          <a:xfrm rot="16200000">
            <a:off x="6383625" y="3958748"/>
            <a:ext cx="243796" cy="590727"/>
          </a:xfrm>
          <a:prstGeom prst="downArrow">
            <a:avLst>
              <a:gd name="adj1" fmla="val 21773"/>
              <a:gd name="adj2" fmla="val 13652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下箭头 74"/>
          <p:cNvSpPr/>
          <p:nvPr/>
        </p:nvSpPr>
        <p:spPr>
          <a:xfrm rot="5400000">
            <a:off x="9727999" y="3690879"/>
            <a:ext cx="180707" cy="715745"/>
          </a:xfrm>
          <a:prstGeom prst="downArrow">
            <a:avLst>
              <a:gd name="adj1" fmla="val 21771"/>
              <a:gd name="adj2" fmla="val 128285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下箭头 75"/>
          <p:cNvSpPr/>
          <p:nvPr/>
        </p:nvSpPr>
        <p:spPr>
          <a:xfrm rot="16200000">
            <a:off x="9746199" y="4181506"/>
            <a:ext cx="179106" cy="680955"/>
          </a:xfrm>
          <a:prstGeom prst="downArrow">
            <a:avLst>
              <a:gd name="adj1" fmla="val 21773"/>
              <a:gd name="adj2" fmla="val 13652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>Upenn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Jiang</dc:creator>
  <cp:lastModifiedBy>Zhihao</cp:lastModifiedBy>
  <cp:revision>13</cp:revision>
  <dcterms:created xsi:type="dcterms:W3CDTF">2015-07-26T02:06:36Z</dcterms:created>
  <dcterms:modified xsi:type="dcterms:W3CDTF">2015-11-11T01:29:49Z</dcterms:modified>
</cp:coreProperties>
</file>