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81C4-6782-4726-AD96-E8DA9AA18E3E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4524-4F21-4E3A-882B-2316FF711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4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81C4-6782-4726-AD96-E8DA9AA18E3E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4524-4F21-4E3A-882B-2316FF711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4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81C4-6782-4726-AD96-E8DA9AA18E3E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4524-4F21-4E3A-882B-2316FF711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9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81C4-6782-4726-AD96-E8DA9AA18E3E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4524-4F21-4E3A-882B-2316FF711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0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81C4-6782-4726-AD96-E8DA9AA18E3E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4524-4F21-4E3A-882B-2316FF711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2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81C4-6782-4726-AD96-E8DA9AA18E3E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4524-4F21-4E3A-882B-2316FF711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1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81C4-6782-4726-AD96-E8DA9AA18E3E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4524-4F21-4E3A-882B-2316FF711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1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81C4-6782-4726-AD96-E8DA9AA18E3E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4524-4F21-4E3A-882B-2316FF711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0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81C4-6782-4726-AD96-E8DA9AA18E3E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4524-4F21-4E3A-882B-2316FF711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6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81C4-6782-4726-AD96-E8DA9AA18E3E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4524-4F21-4E3A-882B-2316FF711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7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81C4-6782-4726-AD96-E8DA9AA18E3E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4524-4F21-4E3A-882B-2316FF711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3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081C4-6782-4726-AD96-E8DA9AA18E3E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C4524-4F21-4E3A-882B-2316FF711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5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00275" y="1119672"/>
            <a:ext cx="1947124" cy="7771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US" dirty="0" smtClean="0">
                <a:solidFill>
                  <a:schemeClr val="tx1"/>
                </a:solidFill>
              </a:rPr>
              <a:t>Ventricular rate slower than </a:t>
            </a:r>
            <a:r>
              <a:rPr lang="en-US" dirty="0" smtClean="0">
                <a:solidFill>
                  <a:schemeClr val="tx1"/>
                </a:solidFill>
              </a:rPr>
              <a:t>physiological need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4" idx="2"/>
            <a:endCxn id="20" idx="0"/>
          </p:cNvCxnSpPr>
          <p:nvPr/>
        </p:nvCxnSpPr>
        <p:spPr>
          <a:xfrm>
            <a:off x="3173837" y="1896805"/>
            <a:ext cx="0" cy="44248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299788" y="1119673"/>
            <a:ext cx="1943877" cy="6904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US" dirty="0" smtClean="0">
                <a:solidFill>
                  <a:schemeClr val="tx1"/>
                </a:solidFill>
              </a:rPr>
              <a:t>Ventricular rate faster than physiological need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416433" y="2339291"/>
            <a:ext cx="1236034" cy="12360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endParaRPr 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399939" y="2584582"/>
            <a:ext cx="1254766" cy="752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dirty="0" smtClean="0"/>
              <a:t>Intrinsic </a:t>
            </a:r>
          </a:p>
          <a:p>
            <a:pPr algn="ctr">
              <a:lnSpc>
                <a:spcPts val="1700"/>
              </a:lnSpc>
            </a:pPr>
            <a:r>
              <a:rPr lang="en-US" dirty="0" smtClean="0"/>
              <a:t>Ventricular</a:t>
            </a:r>
          </a:p>
          <a:p>
            <a:pPr algn="ctr">
              <a:lnSpc>
                <a:spcPts val="1700"/>
              </a:lnSpc>
            </a:pPr>
            <a:r>
              <a:rPr lang="en-US" dirty="0" smtClean="0"/>
              <a:t>tachycardia</a:t>
            </a:r>
          </a:p>
        </p:txBody>
      </p:sp>
      <p:sp>
        <p:nvSpPr>
          <p:cNvPr id="15" name="矩形 14"/>
          <p:cNvSpPr/>
          <p:nvPr/>
        </p:nvSpPr>
        <p:spPr>
          <a:xfrm>
            <a:off x="6441233" y="2413537"/>
            <a:ext cx="2142930" cy="9238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US" dirty="0" smtClean="0">
                <a:solidFill>
                  <a:schemeClr val="tx1"/>
                </a:solidFill>
              </a:rPr>
              <a:t>Pacemaker increases Ventricular rate faster than physiological need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肘形连接符 16"/>
          <p:cNvCxnSpPr>
            <a:stCxn id="11" idx="0"/>
            <a:endCxn id="10" idx="2"/>
          </p:cNvCxnSpPr>
          <p:nvPr/>
        </p:nvCxnSpPr>
        <p:spPr>
          <a:xfrm rot="5400000" flipH="1" flipV="1">
            <a:off x="5388512" y="1456077"/>
            <a:ext cx="529152" cy="123727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5" idx="0"/>
            <a:endCxn id="10" idx="2"/>
          </p:cNvCxnSpPr>
          <p:nvPr/>
        </p:nvCxnSpPr>
        <p:spPr>
          <a:xfrm rot="16200000" flipV="1">
            <a:off x="6590514" y="1491352"/>
            <a:ext cx="603398" cy="1240971"/>
          </a:xfrm>
          <a:prstGeom prst="bentConnector3">
            <a:avLst>
              <a:gd name="adj1" fmla="val 561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291365" y="3832121"/>
            <a:ext cx="1346718" cy="5506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US" dirty="0" smtClean="0">
                <a:solidFill>
                  <a:schemeClr val="tx1"/>
                </a:solidFill>
              </a:rPr>
              <a:t>Endless loop</a:t>
            </a:r>
          </a:p>
          <a:p>
            <a:pPr algn="ctr">
              <a:lnSpc>
                <a:spcPts val="1700"/>
              </a:lnSpc>
            </a:pPr>
            <a:r>
              <a:rPr lang="en-US" dirty="0" smtClean="0">
                <a:solidFill>
                  <a:schemeClr val="tx1"/>
                </a:solidFill>
              </a:rPr>
              <a:t>Tachycardia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肘形连接符 28"/>
          <p:cNvCxnSpPr>
            <a:stCxn id="28" idx="0"/>
            <a:endCxn id="15" idx="2"/>
          </p:cNvCxnSpPr>
          <p:nvPr/>
        </p:nvCxnSpPr>
        <p:spPr>
          <a:xfrm rot="5400000" flipH="1" flipV="1">
            <a:off x="6568141" y="2824526"/>
            <a:ext cx="431731" cy="1457384"/>
          </a:xfrm>
          <a:prstGeom prst="bentConnector3">
            <a:avLst>
              <a:gd name="adj1" fmla="val 544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7" idx="0"/>
            <a:endCxn id="15" idx="2"/>
          </p:cNvCxnSpPr>
          <p:nvPr/>
        </p:nvCxnSpPr>
        <p:spPr>
          <a:xfrm rot="16200000" flipV="1">
            <a:off x="7491327" y="3358724"/>
            <a:ext cx="494769" cy="452026"/>
          </a:xfrm>
          <a:prstGeom prst="bentConnector3">
            <a:avLst>
              <a:gd name="adj1" fmla="val 613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102372" y="2339291"/>
            <a:ext cx="2142930" cy="9238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US" dirty="0" smtClean="0">
                <a:solidFill>
                  <a:schemeClr val="tx1"/>
                </a:solidFill>
              </a:rPr>
              <a:t>Pacemaker </a:t>
            </a:r>
            <a:r>
              <a:rPr lang="en-US" dirty="0" smtClean="0">
                <a:solidFill>
                  <a:schemeClr val="tx1"/>
                </a:solidFill>
              </a:rPr>
              <a:t>fails to increase ventricular </a:t>
            </a:r>
            <a:r>
              <a:rPr lang="en-US" dirty="0" smtClean="0">
                <a:solidFill>
                  <a:schemeClr val="tx1"/>
                </a:solidFill>
              </a:rPr>
              <a:t>rate </a:t>
            </a:r>
            <a:r>
              <a:rPr lang="en-US" dirty="0" smtClean="0">
                <a:solidFill>
                  <a:schemeClr val="tx1"/>
                </a:solidFill>
              </a:rPr>
              <a:t>above </a:t>
            </a:r>
            <a:r>
              <a:rPr lang="en-US" dirty="0" smtClean="0">
                <a:solidFill>
                  <a:schemeClr val="tx1"/>
                </a:solidFill>
              </a:rPr>
              <a:t>physiological need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381955" y="3769083"/>
            <a:ext cx="1346718" cy="6766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US" dirty="0" smtClean="0">
                <a:solidFill>
                  <a:schemeClr val="tx1"/>
                </a:solidFill>
              </a:rPr>
              <a:t>Atrial Tachycardia Response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681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38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6</cp:revision>
  <dcterms:created xsi:type="dcterms:W3CDTF">2015-08-05T00:02:04Z</dcterms:created>
  <dcterms:modified xsi:type="dcterms:W3CDTF">2016-03-30T00:37:55Z</dcterms:modified>
</cp:coreProperties>
</file>