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A19-5AC3-46F9-8AE8-507A57F0296C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D7EB-4023-4909-AF50-119B38BD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33547" y="-38138"/>
            <a:ext cx="10352134" cy="6858000"/>
            <a:chOff x="633547" y="-38138"/>
            <a:chExt cx="10352134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47" y="-38138"/>
              <a:ext cx="1035213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133407" y="5043781"/>
              <a:ext cx="1273515" cy="461665"/>
            </a:xfrm>
            <a:prstGeom prst="rect">
              <a:avLst/>
            </a:prstGeom>
            <a:solidFill>
              <a:schemeClr val="bg2"/>
            </a:solidFill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 POD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8473" y="2219165"/>
              <a:ext cx="1273515" cy="461665"/>
            </a:xfrm>
            <a:prstGeom prst="rect">
              <a:avLst/>
            </a:prstGeom>
            <a:solidFill>
              <a:schemeClr val="bg2"/>
            </a:solidFill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DAQ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077" y="4100894"/>
              <a:ext cx="2492715" cy="830997"/>
            </a:xfrm>
            <a:prstGeom prst="rect">
              <a:avLst/>
            </a:prstGeom>
            <a:solidFill>
              <a:schemeClr val="bg2"/>
            </a:solidFill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PC USER </a:t>
              </a:r>
            </a:p>
            <a:p>
              <a:pPr algn="ctr"/>
              <a:r>
                <a:rPr lang="en-US" sz="2400" dirty="0" smtClean="0"/>
                <a:t>INTERFACE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4208" y="5160639"/>
              <a:ext cx="1273515" cy="461665"/>
            </a:xfrm>
            <a:prstGeom prst="rect">
              <a:avLst/>
            </a:prstGeom>
            <a:solidFill>
              <a:schemeClr val="bg2"/>
            </a:solidFill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ICD 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9892" y="647916"/>
              <a:ext cx="1273515" cy="461665"/>
            </a:xfrm>
            <a:prstGeom prst="rect">
              <a:avLst/>
            </a:prstGeom>
            <a:solidFill>
              <a:schemeClr val="bg2"/>
            </a:solidFill>
            <a:ln w="412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PRM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H="1" flipV="1">
              <a:off x="1868558" y="2680830"/>
              <a:ext cx="184877" cy="1420064"/>
            </a:xfrm>
            <a:prstGeom prst="straightConnector1">
              <a:avLst/>
            </a:prstGeom>
            <a:ln w="793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180948" y="4611757"/>
              <a:ext cx="693078" cy="538943"/>
            </a:xfrm>
            <a:prstGeom prst="straightConnector1">
              <a:avLst/>
            </a:prstGeom>
            <a:ln w="793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533862" y="1172817"/>
              <a:ext cx="962788" cy="649176"/>
            </a:xfrm>
            <a:prstGeom prst="straightConnector1">
              <a:avLst/>
            </a:prstGeom>
            <a:ln w="793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8302488" y="2687483"/>
              <a:ext cx="962788" cy="649176"/>
            </a:xfrm>
            <a:prstGeom prst="straightConnector1">
              <a:avLst/>
            </a:prstGeom>
            <a:ln w="793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</p:cNvCxnSpPr>
            <p:nvPr/>
          </p:nvCxnSpPr>
          <p:spPr>
            <a:xfrm flipH="1" flipV="1">
              <a:off x="9133407" y="4100894"/>
              <a:ext cx="636758" cy="942887"/>
            </a:xfrm>
            <a:prstGeom prst="straightConnector1">
              <a:avLst/>
            </a:prstGeom>
            <a:ln w="793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8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beccani</dc:creator>
  <cp:lastModifiedBy>marco beccani</cp:lastModifiedBy>
  <cp:revision>3</cp:revision>
  <dcterms:created xsi:type="dcterms:W3CDTF">2015-10-08T18:30:17Z</dcterms:created>
  <dcterms:modified xsi:type="dcterms:W3CDTF">2015-10-08T18:48:13Z</dcterms:modified>
</cp:coreProperties>
</file>