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F821-2CBE-43BF-875C-1231AB2A3558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CE089-C677-46AA-855E-25EF0F814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8120"/>
          <a:stretch/>
        </p:blipFill>
        <p:spPr>
          <a:xfrm>
            <a:off x="125861" y="4706135"/>
            <a:ext cx="2390775" cy="9748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6851"/>
          <a:stretch/>
        </p:blipFill>
        <p:spPr>
          <a:xfrm>
            <a:off x="226045" y="3444900"/>
            <a:ext cx="1924050" cy="1013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b="17571"/>
          <a:stretch/>
        </p:blipFill>
        <p:spPr>
          <a:xfrm>
            <a:off x="3198549" y="3444900"/>
            <a:ext cx="1743075" cy="1012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b="15446"/>
          <a:stretch/>
        </p:blipFill>
        <p:spPr>
          <a:xfrm>
            <a:off x="2934831" y="4706135"/>
            <a:ext cx="2695575" cy="104698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874789" y="1937568"/>
            <a:ext cx="602091" cy="1258920"/>
            <a:chOff x="626634" y="1521777"/>
            <a:chExt cx="248151" cy="518862"/>
          </a:xfrm>
        </p:grpSpPr>
        <p:sp>
          <p:nvSpPr>
            <p:cNvPr id="9" name="椭圆 8"/>
            <p:cNvSpPr/>
            <p:nvPr/>
          </p:nvSpPr>
          <p:spPr>
            <a:xfrm>
              <a:off x="626634" y="1521777"/>
              <a:ext cx="95877" cy="958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"/>
            </a:p>
          </p:txBody>
        </p:sp>
        <p:sp>
          <p:nvSpPr>
            <p:cNvPr id="10" name="椭圆 9"/>
            <p:cNvSpPr/>
            <p:nvPr/>
          </p:nvSpPr>
          <p:spPr>
            <a:xfrm>
              <a:off x="778908" y="1944762"/>
              <a:ext cx="95877" cy="958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"/>
            </a:p>
          </p:txBody>
        </p:sp>
        <p:cxnSp>
          <p:nvCxnSpPr>
            <p:cNvPr id="11" name="直接连接符 10"/>
            <p:cNvCxnSpPr>
              <a:stCxn id="9" idx="4"/>
              <a:endCxn id="10" idx="0"/>
            </p:cNvCxnSpPr>
            <p:nvPr/>
          </p:nvCxnSpPr>
          <p:spPr>
            <a:xfrm>
              <a:off x="674572" y="1617653"/>
              <a:ext cx="152275" cy="32710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右箭头 13"/>
          <p:cNvSpPr/>
          <p:nvPr/>
        </p:nvSpPr>
        <p:spPr>
          <a:xfrm>
            <a:off x="2487066" y="4428723"/>
            <a:ext cx="374512" cy="174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887024" y="1937568"/>
            <a:ext cx="232627" cy="2326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sp>
        <p:nvSpPr>
          <p:cNvPr id="17" name="椭圆 16"/>
          <p:cNvSpPr/>
          <p:nvPr/>
        </p:nvSpPr>
        <p:spPr>
          <a:xfrm>
            <a:off x="1256488" y="2963861"/>
            <a:ext cx="232627" cy="2326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cxnSp>
        <p:nvCxnSpPr>
          <p:cNvPr id="18" name="直接连接符 17"/>
          <p:cNvCxnSpPr>
            <a:stCxn id="16" idx="4"/>
            <a:endCxn id="19" idx="1"/>
          </p:cNvCxnSpPr>
          <p:nvPr/>
        </p:nvCxnSpPr>
        <p:spPr>
          <a:xfrm>
            <a:off x="1003338" y="2170195"/>
            <a:ext cx="119350" cy="2711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88621" y="2407238"/>
            <a:ext cx="232627" cy="23262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"/>
          </a:p>
        </p:txBody>
      </p:sp>
      <p:cxnSp>
        <p:nvCxnSpPr>
          <p:cNvPr id="22" name="直接连接符 21"/>
          <p:cNvCxnSpPr>
            <a:stCxn id="19" idx="4"/>
            <a:endCxn id="17" idx="0"/>
          </p:cNvCxnSpPr>
          <p:nvPr/>
        </p:nvCxnSpPr>
        <p:spPr>
          <a:xfrm>
            <a:off x="1204935" y="2639865"/>
            <a:ext cx="167867" cy="323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63486" y="1720775"/>
                <a:ext cx="520912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86" y="1720775"/>
                <a:ext cx="520912" cy="371961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301610" y="2239668"/>
                <a:ext cx="525850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10" y="2239668"/>
                <a:ext cx="525850" cy="3738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23606" y="2806650"/>
                <a:ext cx="525850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606" y="2806650"/>
                <a:ext cx="525850" cy="3725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107416" y="1772421"/>
                <a:ext cx="520912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416" y="1772421"/>
                <a:ext cx="520912" cy="372474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420712" y="2777624"/>
                <a:ext cx="525850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12" y="2777624"/>
                <a:ext cx="525850" cy="373051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282618" y="2301267"/>
                <a:ext cx="488275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618" y="2301267"/>
                <a:ext cx="488275" cy="372474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74738" y="2187741"/>
                <a:ext cx="488274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38" y="2187741"/>
                <a:ext cx="488274" cy="37196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34222" y="2717097"/>
                <a:ext cx="493212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22" y="2717097"/>
                <a:ext cx="493212" cy="372538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43417" y="5637978"/>
                <a:ext cx="550920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17" y="5637978"/>
                <a:ext cx="550920" cy="397032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111890" y="5637978"/>
                <a:ext cx="550920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0" y="5637978"/>
                <a:ext cx="550920" cy="397545"/>
              </a:xfrm>
              <a:prstGeom prst="rect">
                <a:avLst/>
              </a:prstGeom>
              <a:blipFill rotWithShape="0"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121164" y="4309103"/>
                <a:ext cx="583557" cy="3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64" y="4309103"/>
                <a:ext cx="583557" cy="397032"/>
              </a:xfrm>
              <a:prstGeom prst="rect">
                <a:avLst/>
              </a:prstGeom>
              <a:blipFill rotWithShape="0"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044770" y="4317161"/>
                <a:ext cx="583558" cy="397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770" y="4317161"/>
                <a:ext cx="583558" cy="397545"/>
              </a:xfrm>
              <a:prstGeom prst="rect">
                <a:avLst/>
              </a:prstGeom>
              <a:blipFill rotWithShape="0"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箭头 36"/>
          <p:cNvSpPr/>
          <p:nvPr/>
        </p:nvSpPr>
        <p:spPr>
          <a:xfrm>
            <a:off x="2281242" y="2418930"/>
            <a:ext cx="945411" cy="44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1</cp:revision>
  <dcterms:created xsi:type="dcterms:W3CDTF">2016-04-28T18:18:54Z</dcterms:created>
  <dcterms:modified xsi:type="dcterms:W3CDTF">2016-05-02T01:50:35Z</dcterms:modified>
</cp:coreProperties>
</file>