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153"/>
  </p:normalViewPr>
  <p:slideViewPr>
    <p:cSldViewPr snapToGrid="0">
      <p:cViewPr>
        <p:scale>
          <a:sx n="74" d="100"/>
          <a:sy n="74" d="100"/>
        </p:scale>
        <p:origin x="135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4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6ABD-93B7-431E-AFF4-DDF23AA121C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001161" y="1005398"/>
            <a:ext cx="1943877" cy="6904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Ventricular rate faster than 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117806" y="2225016"/>
            <a:ext cx="1236034" cy="1236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3101312" y="2470307"/>
            <a:ext cx="1254766" cy="752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dirty="0" smtClean="0"/>
              <a:t>Intrinsic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Ventricular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tachycardia</a:t>
            </a:r>
          </a:p>
        </p:txBody>
      </p:sp>
      <p:sp>
        <p:nvSpPr>
          <p:cNvPr id="53" name="矩形 52"/>
          <p:cNvSpPr/>
          <p:nvPr/>
        </p:nvSpPr>
        <p:spPr>
          <a:xfrm>
            <a:off x="5142606" y="2299262"/>
            <a:ext cx="2142930" cy="923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Pacemaker increases Ventricular rate faster than 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肘形连接符 53"/>
          <p:cNvCxnSpPr>
            <a:stCxn id="51" idx="0"/>
            <a:endCxn id="50" idx="2"/>
          </p:cNvCxnSpPr>
          <p:nvPr/>
        </p:nvCxnSpPr>
        <p:spPr>
          <a:xfrm rot="5400000" flipH="1" flipV="1">
            <a:off x="4089885" y="1341802"/>
            <a:ext cx="529152" cy="1237277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3" idx="0"/>
            <a:endCxn id="50" idx="2"/>
          </p:cNvCxnSpPr>
          <p:nvPr/>
        </p:nvCxnSpPr>
        <p:spPr>
          <a:xfrm rot="16200000" flipV="1">
            <a:off x="5291887" y="1377077"/>
            <a:ext cx="603398" cy="1240971"/>
          </a:xfrm>
          <a:prstGeom prst="bentConnector3">
            <a:avLst>
              <a:gd name="adj1" fmla="val 56185"/>
            </a:avLst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4007386" y="3613623"/>
            <a:ext cx="1506572" cy="15065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997815" y="3968417"/>
            <a:ext cx="1576714" cy="96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dirty="0" smtClean="0"/>
              <a:t>A-V synchrony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extends fast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Atrial rate to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the ventricle</a:t>
            </a:r>
          </a:p>
        </p:txBody>
      </p:sp>
      <p:sp>
        <p:nvSpPr>
          <p:cNvPr id="58" name="椭圆 57"/>
          <p:cNvSpPr/>
          <p:nvPr/>
        </p:nvSpPr>
        <p:spPr>
          <a:xfrm>
            <a:off x="5965120" y="4521010"/>
            <a:ext cx="1194917" cy="11949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929233" y="4757038"/>
            <a:ext cx="126669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dirty="0" smtClean="0"/>
              <a:t>Retrograde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V-A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Conduction</a:t>
            </a:r>
          </a:p>
        </p:txBody>
      </p:sp>
      <p:sp>
        <p:nvSpPr>
          <p:cNvPr id="60" name="矩形 59"/>
          <p:cNvSpPr/>
          <p:nvPr/>
        </p:nvSpPr>
        <p:spPr>
          <a:xfrm>
            <a:off x="5889220" y="3717846"/>
            <a:ext cx="1346718" cy="550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Endless loop</a:t>
            </a:r>
          </a:p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Tachycardia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肘形连接符 60"/>
          <p:cNvCxnSpPr>
            <a:stCxn id="56" idx="0"/>
            <a:endCxn id="53" idx="2"/>
          </p:cNvCxnSpPr>
          <p:nvPr/>
        </p:nvCxnSpPr>
        <p:spPr>
          <a:xfrm rot="5400000" flipH="1" flipV="1">
            <a:off x="5292098" y="2691651"/>
            <a:ext cx="390546" cy="1453399"/>
          </a:xfrm>
          <a:prstGeom prst="bentConnector3">
            <a:avLst/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60" idx="0"/>
            <a:endCxn id="53" idx="2"/>
          </p:cNvCxnSpPr>
          <p:nvPr/>
        </p:nvCxnSpPr>
        <p:spPr>
          <a:xfrm rot="16200000" flipV="1">
            <a:off x="6140941" y="3296208"/>
            <a:ext cx="494769" cy="348508"/>
          </a:xfrm>
          <a:prstGeom prst="bentConnector3">
            <a:avLst>
              <a:gd name="adj1" fmla="val 60461"/>
            </a:avLst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0"/>
            <a:endCxn id="60" idx="2"/>
          </p:cNvCxnSpPr>
          <p:nvPr/>
        </p:nvCxnSpPr>
        <p:spPr>
          <a:xfrm flipV="1">
            <a:off x="6562579" y="4268467"/>
            <a:ext cx="0" cy="25254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41368" y="5922985"/>
            <a:ext cx="311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Without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Pacemaker</a:t>
            </a:r>
            <a:endParaRPr lang="en-US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586244" y="5944695"/>
            <a:ext cx="369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With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DDD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Pacemaker</a:t>
            </a:r>
            <a:endParaRPr lang="en-US" b="1" dirty="0"/>
          </a:p>
        </p:txBody>
      </p:sp>
      <p:sp>
        <p:nvSpPr>
          <p:cNvPr id="32" name="矩形 49"/>
          <p:cNvSpPr/>
          <p:nvPr/>
        </p:nvSpPr>
        <p:spPr>
          <a:xfrm>
            <a:off x="1002742" y="1533733"/>
            <a:ext cx="1943877" cy="6904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Ventricular rate faster than 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椭圆 50"/>
          <p:cNvSpPr/>
          <p:nvPr/>
        </p:nvSpPr>
        <p:spPr>
          <a:xfrm>
            <a:off x="119387" y="2753351"/>
            <a:ext cx="1236034" cy="1236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34" name="文本框 51"/>
          <p:cNvSpPr txBox="1"/>
          <p:nvPr/>
        </p:nvSpPr>
        <p:spPr>
          <a:xfrm>
            <a:off x="102893" y="2998642"/>
            <a:ext cx="1254766" cy="752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dirty="0" smtClean="0"/>
              <a:t>Intrinsic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Ventricular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tachycardia</a:t>
            </a:r>
          </a:p>
        </p:txBody>
      </p:sp>
      <p:cxnSp>
        <p:nvCxnSpPr>
          <p:cNvPr id="35" name="肘形连接符 53"/>
          <p:cNvCxnSpPr/>
          <p:nvPr/>
        </p:nvCxnSpPr>
        <p:spPr>
          <a:xfrm rot="5400000" flipH="1" flipV="1">
            <a:off x="1091466" y="1870137"/>
            <a:ext cx="529152" cy="1237277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49"/>
          <p:cNvSpPr/>
          <p:nvPr/>
        </p:nvSpPr>
        <p:spPr>
          <a:xfrm>
            <a:off x="8337402" y="915716"/>
            <a:ext cx="1943877" cy="6904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Ventricular rate faster than 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椭圆 50"/>
          <p:cNvSpPr/>
          <p:nvPr/>
        </p:nvSpPr>
        <p:spPr>
          <a:xfrm>
            <a:off x="7454047" y="2135334"/>
            <a:ext cx="1236034" cy="1236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38" name="文本框 51"/>
          <p:cNvSpPr txBox="1"/>
          <p:nvPr/>
        </p:nvSpPr>
        <p:spPr>
          <a:xfrm>
            <a:off x="7437553" y="2380625"/>
            <a:ext cx="1254766" cy="752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dirty="0" smtClean="0"/>
              <a:t>Intrinsic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Ventricular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tachycardia</a:t>
            </a:r>
          </a:p>
        </p:txBody>
      </p:sp>
      <p:sp>
        <p:nvSpPr>
          <p:cNvPr id="39" name="矩形 52"/>
          <p:cNvSpPr/>
          <p:nvPr/>
        </p:nvSpPr>
        <p:spPr>
          <a:xfrm>
            <a:off x="9478847" y="2209580"/>
            <a:ext cx="2142930" cy="923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Pacemaker increases Ventricular rate faster than 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肘形连接符 53"/>
          <p:cNvCxnSpPr/>
          <p:nvPr/>
        </p:nvCxnSpPr>
        <p:spPr>
          <a:xfrm rot="5400000" flipH="1" flipV="1">
            <a:off x="8426126" y="1252120"/>
            <a:ext cx="529152" cy="1237277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54"/>
          <p:cNvCxnSpPr/>
          <p:nvPr/>
        </p:nvCxnSpPr>
        <p:spPr>
          <a:xfrm rot="16200000" flipV="1">
            <a:off x="9628128" y="1287395"/>
            <a:ext cx="603398" cy="1240971"/>
          </a:xfrm>
          <a:prstGeom prst="bentConnector3">
            <a:avLst>
              <a:gd name="adj1" fmla="val 56185"/>
            </a:avLst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椭圆 57"/>
          <p:cNvSpPr/>
          <p:nvPr/>
        </p:nvSpPr>
        <p:spPr>
          <a:xfrm>
            <a:off x="10392797" y="4677907"/>
            <a:ext cx="1063389" cy="10633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None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59"/>
          <p:cNvSpPr/>
          <p:nvPr/>
        </p:nvSpPr>
        <p:spPr>
          <a:xfrm>
            <a:off x="10173288" y="3628164"/>
            <a:ext cx="1502409" cy="803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ELT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Termination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肘形连接符 60"/>
          <p:cNvCxnSpPr>
            <a:stCxn id="66" idx="0"/>
            <a:endCxn id="39" idx="2"/>
          </p:cNvCxnSpPr>
          <p:nvPr/>
        </p:nvCxnSpPr>
        <p:spPr>
          <a:xfrm rot="5400000" flipH="1" flipV="1">
            <a:off x="9662394" y="2742526"/>
            <a:ext cx="497048" cy="127878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61"/>
          <p:cNvCxnSpPr>
            <a:stCxn id="46" idx="0"/>
          </p:cNvCxnSpPr>
          <p:nvPr/>
        </p:nvCxnSpPr>
        <p:spPr>
          <a:xfrm rot="16200000" flipV="1">
            <a:off x="10490019" y="3193690"/>
            <a:ext cx="494768" cy="37418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62"/>
          <p:cNvCxnSpPr>
            <a:stCxn id="44" idx="0"/>
            <a:endCxn id="46" idx="2"/>
          </p:cNvCxnSpPr>
          <p:nvPr/>
        </p:nvCxnSpPr>
        <p:spPr>
          <a:xfrm flipV="1">
            <a:off x="10924492" y="4431328"/>
            <a:ext cx="1" cy="246579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3"/>
          <p:cNvSpPr txBox="1"/>
          <p:nvPr/>
        </p:nvSpPr>
        <p:spPr>
          <a:xfrm>
            <a:off x="8343627" y="5950418"/>
            <a:ext cx="3058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</a:t>
            </a:r>
            <a:r>
              <a:rPr lang="en-US" altLang="zh-CN" sz="2400" b="1" dirty="0" smtClean="0"/>
              <a:t>c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DDD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Pacemaker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with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PMT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Termination</a:t>
            </a:r>
            <a:endParaRPr lang="en-US" b="1" dirty="0"/>
          </a:p>
        </p:txBody>
      </p:sp>
      <p:sp>
        <p:nvSpPr>
          <p:cNvPr id="66" name="矩形 59"/>
          <p:cNvSpPr/>
          <p:nvPr/>
        </p:nvSpPr>
        <p:spPr>
          <a:xfrm>
            <a:off x="8520320" y="3630443"/>
            <a:ext cx="1502409" cy="803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Mode-switch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>
              <a:lnSpc>
                <a:spcPts val="17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fails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椭圆 57"/>
          <p:cNvSpPr/>
          <p:nvPr/>
        </p:nvSpPr>
        <p:spPr>
          <a:xfrm>
            <a:off x="8630074" y="4642729"/>
            <a:ext cx="1282900" cy="10633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Atrial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events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blocked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2"/>
          <p:cNvCxnSpPr>
            <a:stCxn id="67" idx="0"/>
            <a:endCxn id="66" idx="2"/>
          </p:cNvCxnSpPr>
          <p:nvPr/>
        </p:nvCxnSpPr>
        <p:spPr>
          <a:xfrm flipV="1">
            <a:off x="9271524" y="4433607"/>
            <a:ext cx="1" cy="209122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86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 Jiang</cp:lastModifiedBy>
  <cp:revision>10</cp:revision>
  <dcterms:created xsi:type="dcterms:W3CDTF">2015-07-29T00:32:58Z</dcterms:created>
  <dcterms:modified xsi:type="dcterms:W3CDTF">2015-11-21T15:53:00Z</dcterms:modified>
</cp:coreProperties>
</file>