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342C-1621-4D1D-9B25-D51ABAC82CC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5568-2065-4BBA-BE27-A9FCEFBC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58617" y="2492726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639385" y="3221537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770435" y="3817470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864412" y="2169901"/>
            <a:ext cx="59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5842" y="3158148"/>
            <a:ext cx="4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78879" y="4538831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RVA</a:t>
            </a:r>
            <a:endParaRPr lang="en-US" dirty="0"/>
          </a:p>
        </p:txBody>
      </p:sp>
      <p:cxnSp>
        <p:nvCxnSpPr>
          <p:cNvPr id="10" name="直接连接符 9"/>
          <p:cNvCxnSpPr>
            <a:stCxn id="4" idx="5"/>
            <a:endCxn id="5" idx="1"/>
          </p:cNvCxnSpPr>
          <p:nvPr/>
        </p:nvCxnSpPr>
        <p:spPr>
          <a:xfrm>
            <a:off x="2263211" y="2697320"/>
            <a:ext cx="411277" cy="5593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6" idx="0"/>
          </p:cNvCxnSpPr>
          <p:nvPr/>
        </p:nvCxnSpPr>
        <p:spPr>
          <a:xfrm>
            <a:off x="2759234" y="3461234"/>
            <a:ext cx="131050" cy="3562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611770" y="2104792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1551534" y="2788638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3010132" y="4330623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2161561" y="3970646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/>
          <p:cNvCxnSpPr>
            <a:stCxn id="4" idx="7"/>
            <a:endCxn id="16" idx="3"/>
          </p:cNvCxnSpPr>
          <p:nvPr/>
        </p:nvCxnSpPr>
        <p:spPr>
          <a:xfrm flipV="1">
            <a:off x="2263211" y="2309386"/>
            <a:ext cx="383662" cy="21844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3"/>
            <a:endCxn id="17" idx="6"/>
          </p:cNvCxnSpPr>
          <p:nvPr/>
        </p:nvCxnSpPr>
        <p:spPr>
          <a:xfrm flipH="1">
            <a:off x="1791231" y="2697320"/>
            <a:ext cx="302489" cy="21116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  <a:endCxn id="6" idx="5"/>
          </p:cNvCxnSpPr>
          <p:nvPr/>
        </p:nvCxnSpPr>
        <p:spPr>
          <a:xfrm flipH="1" flipV="1">
            <a:off x="2975029" y="4022064"/>
            <a:ext cx="154952" cy="3085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6"/>
            <a:endCxn id="18" idx="2"/>
          </p:cNvCxnSpPr>
          <p:nvPr/>
        </p:nvCxnSpPr>
        <p:spPr>
          <a:xfrm>
            <a:off x="2401258" y="4090495"/>
            <a:ext cx="608874" cy="35997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210592" y="4690600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/>
          <p:cNvSpPr/>
          <p:nvPr/>
        </p:nvSpPr>
        <p:spPr>
          <a:xfrm>
            <a:off x="2153880" y="4330623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/>
          <p:cNvSpPr/>
          <p:nvPr/>
        </p:nvSpPr>
        <p:spPr>
          <a:xfrm>
            <a:off x="3283658" y="4033861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43"/>
          <p:cNvCxnSpPr>
            <a:stCxn id="5" idx="5"/>
            <a:endCxn id="41" idx="1"/>
          </p:cNvCxnSpPr>
          <p:nvPr/>
        </p:nvCxnSpPr>
        <p:spPr>
          <a:xfrm>
            <a:off x="2843979" y="3426131"/>
            <a:ext cx="474782" cy="642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7"/>
            <a:endCxn id="41" idx="3"/>
          </p:cNvCxnSpPr>
          <p:nvPr/>
        </p:nvCxnSpPr>
        <p:spPr>
          <a:xfrm flipV="1">
            <a:off x="3214726" y="4238455"/>
            <a:ext cx="104035" cy="1272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0" idx="6"/>
            <a:endCxn id="18" idx="3"/>
          </p:cNvCxnSpPr>
          <p:nvPr/>
        </p:nvCxnSpPr>
        <p:spPr>
          <a:xfrm>
            <a:off x="2393577" y="4450472"/>
            <a:ext cx="651658" cy="8474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6"/>
            <a:endCxn id="18" idx="3"/>
          </p:cNvCxnSpPr>
          <p:nvPr/>
        </p:nvCxnSpPr>
        <p:spPr>
          <a:xfrm flipV="1">
            <a:off x="2450289" y="4535217"/>
            <a:ext cx="594946" cy="27523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646873" y="2497665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/>
          <p:cNvCxnSpPr>
            <a:stCxn id="4" idx="6"/>
            <a:endCxn id="55" idx="2"/>
          </p:cNvCxnSpPr>
          <p:nvPr/>
        </p:nvCxnSpPr>
        <p:spPr>
          <a:xfrm>
            <a:off x="2298314" y="2612575"/>
            <a:ext cx="348559" cy="49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/>
          <p:nvPr/>
        </p:nvSpPr>
        <p:spPr>
          <a:xfrm>
            <a:off x="2834970" y="1877141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</a:t>
            </a:r>
            <a:endParaRPr lang="en-US" dirty="0"/>
          </a:p>
        </p:txBody>
      </p:sp>
      <p:sp>
        <p:nvSpPr>
          <p:cNvPr id="29" name="文本框 6"/>
          <p:cNvSpPr txBox="1"/>
          <p:nvPr/>
        </p:nvSpPr>
        <p:spPr>
          <a:xfrm>
            <a:off x="2890331" y="2429542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</a:t>
            </a:r>
            <a:endParaRPr lang="en-US" dirty="0"/>
          </a:p>
        </p:txBody>
      </p:sp>
      <p:sp>
        <p:nvSpPr>
          <p:cNvPr id="30" name="文本框 6"/>
          <p:cNvSpPr txBox="1"/>
          <p:nvPr/>
        </p:nvSpPr>
        <p:spPr>
          <a:xfrm>
            <a:off x="1454306" y="2982321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SVT</a:t>
            </a:r>
            <a:endParaRPr lang="en-US" dirty="0"/>
          </a:p>
        </p:txBody>
      </p:sp>
      <p:sp>
        <p:nvSpPr>
          <p:cNvPr id="31" name="文本框 6"/>
          <p:cNvSpPr txBox="1"/>
          <p:nvPr/>
        </p:nvSpPr>
        <p:spPr>
          <a:xfrm>
            <a:off x="3427175" y="3735804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LVA</a:t>
            </a:r>
            <a:endParaRPr lang="en-US" dirty="0"/>
          </a:p>
        </p:txBody>
      </p:sp>
      <p:sp>
        <p:nvSpPr>
          <p:cNvPr id="32" name="文本框 6"/>
          <p:cNvSpPr txBox="1"/>
          <p:nvPr/>
        </p:nvSpPr>
        <p:spPr>
          <a:xfrm>
            <a:off x="2334624" y="3602922"/>
            <a:ext cx="67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RBB</a:t>
            </a:r>
            <a:endParaRPr lang="en-US" dirty="0"/>
          </a:p>
        </p:txBody>
      </p:sp>
      <p:sp>
        <p:nvSpPr>
          <p:cNvPr id="33" name="文本框 6"/>
          <p:cNvSpPr txBox="1"/>
          <p:nvPr/>
        </p:nvSpPr>
        <p:spPr>
          <a:xfrm>
            <a:off x="1765136" y="3822639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VT</a:t>
            </a:r>
            <a:endParaRPr lang="en-US" dirty="0"/>
          </a:p>
        </p:txBody>
      </p:sp>
      <p:sp>
        <p:nvSpPr>
          <p:cNvPr id="34" name="文本框 6"/>
          <p:cNvSpPr txBox="1"/>
          <p:nvPr/>
        </p:nvSpPr>
        <p:spPr>
          <a:xfrm>
            <a:off x="1669956" y="4243577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PVC</a:t>
            </a:r>
            <a:endParaRPr lang="en-US" dirty="0"/>
          </a:p>
        </p:txBody>
      </p:sp>
      <p:sp>
        <p:nvSpPr>
          <p:cNvPr id="35" name="文本框 6"/>
          <p:cNvSpPr txBox="1"/>
          <p:nvPr/>
        </p:nvSpPr>
        <p:spPr>
          <a:xfrm>
            <a:off x="1842177" y="4638726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VF</a:t>
            </a:r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4011436" y="3511272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/>
          <p:cNvSpPr/>
          <p:nvPr/>
        </p:nvSpPr>
        <p:spPr>
          <a:xfrm>
            <a:off x="4011436" y="3870878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/>
          <p:cNvSpPr/>
          <p:nvPr/>
        </p:nvSpPr>
        <p:spPr>
          <a:xfrm>
            <a:off x="4011435" y="4221163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381766" y="3473781"/>
            <a:ext cx="1402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Interfacing node</a:t>
            </a:r>
            <a:endParaRPr lang="en-US" sz="14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4381766" y="3833822"/>
            <a:ext cx="1456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Arrhythmia node</a:t>
            </a:r>
            <a:endParaRPr lang="en-US" sz="14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4381766" y="4179796"/>
            <a:ext cx="114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Passive node</a:t>
            </a:r>
            <a:endParaRPr lang="en-US" sz="1400" b="1" dirty="0"/>
          </a:p>
        </p:txBody>
      </p:sp>
      <p:sp>
        <p:nvSpPr>
          <p:cNvPr id="3" name="矩形 2"/>
          <p:cNvSpPr/>
          <p:nvPr/>
        </p:nvSpPr>
        <p:spPr>
          <a:xfrm>
            <a:off x="3935316" y="3461233"/>
            <a:ext cx="2034978" cy="1500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634187" y="1544139"/>
            <a:ext cx="2440042" cy="1864421"/>
            <a:chOff x="3634187" y="1544139"/>
            <a:chExt cx="3014652" cy="230347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649" y="1544139"/>
              <a:ext cx="1944935" cy="2136870"/>
            </a:xfrm>
            <a:prstGeom prst="rect">
              <a:avLst/>
            </a:prstGeom>
          </p:spPr>
        </p:pic>
        <p:sp>
          <p:nvSpPr>
            <p:cNvPr id="24" name="圆角矩形标注 23"/>
            <p:cNvSpPr/>
            <p:nvPr/>
          </p:nvSpPr>
          <p:spPr>
            <a:xfrm>
              <a:off x="3634187" y="2657092"/>
              <a:ext cx="529442" cy="319888"/>
            </a:xfrm>
            <a:prstGeom prst="wedgeRoundRectCallout">
              <a:avLst>
                <a:gd name="adj1" fmla="val 72571"/>
                <a:gd name="adj2" fmla="val -77508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</a:t>
              </a:r>
              <a:endParaRPr lang="en-US" sz="1400" dirty="0"/>
            </a:p>
          </p:txBody>
        </p:sp>
        <p:sp>
          <p:nvSpPr>
            <p:cNvPr id="56" name="圆角矩形标注 55"/>
            <p:cNvSpPr/>
            <p:nvPr/>
          </p:nvSpPr>
          <p:spPr>
            <a:xfrm>
              <a:off x="3718416" y="3096889"/>
              <a:ext cx="529442" cy="319888"/>
            </a:xfrm>
            <a:prstGeom prst="wedgeRoundRectCallout">
              <a:avLst>
                <a:gd name="adj1" fmla="val 104293"/>
                <a:gd name="adj2" fmla="val -7459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AV</a:t>
              </a:r>
              <a:endParaRPr lang="en-US" sz="1400" dirty="0"/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4190607" y="3463408"/>
              <a:ext cx="639152" cy="319888"/>
            </a:xfrm>
            <a:prstGeom prst="wedgeRoundRectCallout">
              <a:avLst>
                <a:gd name="adj1" fmla="val 107607"/>
                <a:gd name="adj2" fmla="val -132928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RBB</a:t>
              </a:r>
              <a:endParaRPr lang="en-US" sz="1400" dirty="0"/>
            </a:p>
          </p:txBody>
        </p:sp>
        <p:sp>
          <p:nvSpPr>
            <p:cNvPr id="58" name="圆角矩形标注 57"/>
            <p:cNvSpPr/>
            <p:nvPr/>
          </p:nvSpPr>
          <p:spPr>
            <a:xfrm>
              <a:off x="5897395" y="3527728"/>
              <a:ext cx="623032" cy="319888"/>
            </a:xfrm>
            <a:prstGeom prst="wedgeRoundRectCallout">
              <a:avLst>
                <a:gd name="adj1" fmla="val -71200"/>
                <a:gd name="adj2" fmla="val -65841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RVA</a:t>
              </a:r>
              <a:endParaRPr lang="en-US" sz="1400" dirty="0"/>
            </a:p>
          </p:txBody>
        </p:sp>
        <p:sp>
          <p:nvSpPr>
            <p:cNvPr id="64" name="圆角矩形标注 63"/>
            <p:cNvSpPr/>
            <p:nvPr/>
          </p:nvSpPr>
          <p:spPr>
            <a:xfrm>
              <a:off x="6025807" y="3028335"/>
              <a:ext cx="623032" cy="319888"/>
            </a:xfrm>
            <a:prstGeom prst="wedgeRoundRectCallout">
              <a:avLst>
                <a:gd name="adj1" fmla="val -84678"/>
                <a:gd name="adj2" fmla="val 39165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LVA</a:t>
              </a:r>
              <a:endParaRPr lang="en-US" sz="1400" dirty="0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011435" y="4638726"/>
            <a:ext cx="3646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011435" y="4814971"/>
            <a:ext cx="36462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381766" y="4426462"/>
            <a:ext cx="124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Intrinsic paths</a:t>
            </a:r>
            <a:endParaRPr lang="en-US" sz="14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4381766" y="4654227"/>
            <a:ext cx="1491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Arrhythmia paths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5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31" y="1593079"/>
            <a:ext cx="3139353" cy="3466697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643196" y="3033902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5102263" y="3724628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6129334" y="4308537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448991" y="2711077"/>
            <a:ext cx="59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67895" y="3951136"/>
            <a:ext cx="4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14014" y="4837598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RVA</a:t>
            </a:r>
            <a:endParaRPr lang="en-US" dirty="0"/>
          </a:p>
        </p:txBody>
      </p:sp>
      <p:cxnSp>
        <p:nvCxnSpPr>
          <p:cNvPr id="8" name="直接连接符 7"/>
          <p:cNvCxnSpPr>
            <a:stCxn id="2" idx="5"/>
            <a:endCxn id="3" idx="1"/>
          </p:cNvCxnSpPr>
          <p:nvPr/>
        </p:nvCxnSpPr>
        <p:spPr>
          <a:xfrm>
            <a:off x="4847790" y="3238496"/>
            <a:ext cx="289576" cy="5212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5"/>
            <a:endCxn id="4" idx="1"/>
          </p:cNvCxnSpPr>
          <p:nvPr/>
        </p:nvCxnSpPr>
        <p:spPr>
          <a:xfrm>
            <a:off x="5306857" y="3929222"/>
            <a:ext cx="857580" cy="414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921342" y="2638364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4519984" y="3964681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896143" y="4664904"/>
            <a:ext cx="239697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5996335" y="4547778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2" idx="7"/>
            <a:endCxn id="10" idx="2"/>
          </p:cNvCxnSpPr>
          <p:nvPr/>
        </p:nvCxnSpPr>
        <p:spPr>
          <a:xfrm flipV="1">
            <a:off x="4847790" y="2758213"/>
            <a:ext cx="1073552" cy="31079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4"/>
            <a:endCxn id="11" idx="0"/>
          </p:cNvCxnSpPr>
          <p:nvPr/>
        </p:nvCxnSpPr>
        <p:spPr>
          <a:xfrm flipH="1">
            <a:off x="4639833" y="3273599"/>
            <a:ext cx="123212" cy="69108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1"/>
            <a:endCxn id="4" idx="5"/>
          </p:cNvCxnSpPr>
          <p:nvPr/>
        </p:nvCxnSpPr>
        <p:spPr>
          <a:xfrm flipH="1" flipV="1">
            <a:off x="6333928" y="4513131"/>
            <a:ext cx="597318" cy="1868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6"/>
            <a:endCxn id="12" idx="2"/>
          </p:cNvCxnSpPr>
          <p:nvPr/>
        </p:nvCxnSpPr>
        <p:spPr>
          <a:xfrm>
            <a:off x="6236032" y="4667627"/>
            <a:ext cx="660111" cy="11712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255738" y="4820786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6656446" y="3899409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/>
          <p:nvPr/>
        </p:nvSpPr>
        <p:spPr>
          <a:xfrm>
            <a:off x="7077081" y="4360859"/>
            <a:ext cx="239697" cy="2396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/>
          <p:cNvCxnSpPr>
            <a:stCxn id="3" idx="6"/>
            <a:endCxn id="20" idx="1"/>
          </p:cNvCxnSpPr>
          <p:nvPr/>
        </p:nvCxnSpPr>
        <p:spPr>
          <a:xfrm>
            <a:off x="5341960" y="3844477"/>
            <a:ext cx="1770224" cy="5514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7"/>
            <a:endCxn id="20" idx="4"/>
          </p:cNvCxnSpPr>
          <p:nvPr/>
        </p:nvCxnSpPr>
        <p:spPr>
          <a:xfrm flipV="1">
            <a:off x="7100737" y="4600556"/>
            <a:ext cx="96193" cy="994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5"/>
            <a:endCxn id="12" idx="0"/>
          </p:cNvCxnSpPr>
          <p:nvPr/>
        </p:nvCxnSpPr>
        <p:spPr>
          <a:xfrm>
            <a:off x="6861040" y="4104003"/>
            <a:ext cx="154952" cy="56090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6"/>
            <a:endCxn id="12" idx="3"/>
          </p:cNvCxnSpPr>
          <p:nvPr/>
        </p:nvCxnSpPr>
        <p:spPr>
          <a:xfrm flipV="1">
            <a:off x="6495435" y="4869498"/>
            <a:ext cx="435811" cy="7113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821141" y="3134417"/>
            <a:ext cx="239697" cy="23969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连接符 25"/>
          <p:cNvCxnSpPr>
            <a:stCxn id="2" idx="6"/>
            <a:endCxn id="25" idx="2"/>
          </p:cNvCxnSpPr>
          <p:nvPr/>
        </p:nvCxnSpPr>
        <p:spPr>
          <a:xfrm>
            <a:off x="4882893" y="3153751"/>
            <a:ext cx="938248" cy="10051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6"/>
          <p:cNvSpPr txBox="1"/>
          <p:nvPr/>
        </p:nvSpPr>
        <p:spPr>
          <a:xfrm>
            <a:off x="5799558" y="2307518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</a:t>
            </a:r>
            <a:endParaRPr lang="en-US" dirty="0"/>
          </a:p>
        </p:txBody>
      </p:sp>
      <p:sp>
        <p:nvSpPr>
          <p:cNvPr id="28" name="文本框 6"/>
          <p:cNvSpPr txBox="1"/>
          <p:nvPr/>
        </p:nvSpPr>
        <p:spPr>
          <a:xfrm>
            <a:off x="6041191" y="2922906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</a:t>
            </a:r>
            <a:endParaRPr lang="en-US" dirty="0"/>
          </a:p>
        </p:txBody>
      </p:sp>
      <p:sp>
        <p:nvSpPr>
          <p:cNvPr id="29" name="文本框 6"/>
          <p:cNvSpPr txBox="1"/>
          <p:nvPr/>
        </p:nvSpPr>
        <p:spPr>
          <a:xfrm>
            <a:off x="4049776" y="3845566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SVT</a:t>
            </a:r>
            <a:endParaRPr lang="en-US" dirty="0"/>
          </a:p>
        </p:txBody>
      </p:sp>
      <p:sp>
        <p:nvSpPr>
          <p:cNvPr id="30" name="文本框 6"/>
          <p:cNvSpPr txBox="1"/>
          <p:nvPr/>
        </p:nvSpPr>
        <p:spPr>
          <a:xfrm>
            <a:off x="7033863" y="4013105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LVA</a:t>
            </a:r>
            <a:endParaRPr lang="en-US" dirty="0"/>
          </a:p>
        </p:txBody>
      </p:sp>
      <p:sp>
        <p:nvSpPr>
          <p:cNvPr id="31" name="文本框 6"/>
          <p:cNvSpPr txBox="1"/>
          <p:nvPr/>
        </p:nvSpPr>
        <p:spPr>
          <a:xfrm>
            <a:off x="6328656" y="4217339"/>
            <a:ext cx="67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RBB</a:t>
            </a:r>
            <a:endParaRPr lang="en-US" dirty="0"/>
          </a:p>
        </p:txBody>
      </p:sp>
      <p:sp>
        <p:nvSpPr>
          <p:cNvPr id="32" name="文本框 6"/>
          <p:cNvSpPr txBox="1"/>
          <p:nvPr/>
        </p:nvSpPr>
        <p:spPr>
          <a:xfrm>
            <a:off x="5702585" y="4321623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VT</a:t>
            </a:r>
            <a:endParaRPr lang="en-US" dirty="0"/>
          </a:p>
        </p:txBody>
      </p:sp>
      <p:sp>
        <p:nvSpPr>
          <p:cNvPr id="33" name="文本框 6"/>
          <p:cNvSpPr txBox="1"/>
          <p:nvPr/>
        </p:nvSpPr>
        <p:spPr>
          <a:xfrm>
            <a:off x="6419189" y="3543962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PVC</a:t>
            </a:r>
            <a:endParaRPr lang="en-US" dirty="0"/>
          </a:p>
        </p:txBody>
      </p:sp>
      <p:sp>
        <p:nvSpPr>
          <p:cNvPr id="34" name="文本框 6"/>
          <p:cNvSpPr txBox="1"/>
          <p:nvPr/>
        </p:nvSpPr>
        <p:spPr>
          <a:xfrm>
            <a:off x="5896393" y="4946800"/>
            <a:ext cx="5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7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37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14</cp:revision>
  <dcterms:created xsi:type="dcterms:W3CDTF">2015-10-02T20:49:03Z</dcterms:created>
  <dcterms:modified xsi:type="dcterms:W3CDTF">2015-11-25T19:09:17Z</dcterms:modified>
</cp:coreProperties>
</file>