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6" d="100"/>
          <a:sy n="106" d="100"/>
        </p:scale>
        <p:origin x="-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E62E-D688-4B1A-BF97-595ACD2F0B6B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42EA-B9D6-40C4-A689-CF682BDE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9556" r="10243" b="11560"/>
          <a:stretch/>
        </p:blipFill>
        <p:spPr>
          <a:xfrm>
            <a:off x="4200592" y="2119267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3" t="9013" r="10609" b="11704"/>
          <a:stretch/>
        </p:blipFill>
        <p:spPr>
          <a:xfrm>
            <a:off x="5814506" y="1457336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8" t="8017" r="10609" b="13098"/>
          <a:stretch/>
        </p:blipFill>
        <p:spPr>
          <a:xfrm>
            <a:off x="6623184" y="1457336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8" t="8843" r="10198" b="11476"/>
          <a:stretch/>
        </p:blipFill>
        <p:spPr>
          <a:xfrm>
            <a:off x="7431862" y="1457336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t="8719" r="10198" b="11998"/>
          <a:stretch/>
        </p:blipFill>
        <p:spPr>
          <a:xfrm>
            <a:off x="5005828" y="1457336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 preferRelativeResize="0"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8036" r="10435" b="20001"/>
          <a:stretch/>
        </p:blipFill>
        <p:spPr>
          <a:xfrm>
            <a:off x="4200592" y="1457336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 preferRelativeResize="0"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8150" r="10859" b="12566"/>
          <a:stretch/>
        </p:blipFill>
        <p:spPr>
          <a:xfrm>
            <a:off x="7442963" y="2119267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 preferRelativeResize="0"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1" t="8166" r="10084" b="11354"/>
          <a:stretch/>
        </p:blipFill>
        <p:spPr>
          <a:xfrm>
            <a:off x="6630964" y="2119267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 preferRelativeResize="0"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t="8217" r="9791" b="13296"/>
          <a:stretch/>
        </p:blipFill>
        <p:spPr>
          <a:xfrm>
            <a:off x="5809916" y="2119267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 preferRelativeResize="0"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8216" r="10243" b="12501"/>
          <a:stretch/>
        </p:blipFill>
        <p:spPr>
          <a:xfrm>
            <a:off x="5006975" y="2119267"/>
            <a:ext cx="548640" cy="365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4177830" y="185965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A_SA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26538" y="1859650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A_retro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48125" y="185965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A_SVT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47182" y="1859650"/>
            <a:ext cx="692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A_PAC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5085" y="185965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A_AF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19352" y="252631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V_A2V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93022" y="252631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V_VT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33293" y="252631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V_PVC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2754" y="2526316"/>
            <a:ext cx="785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V_VF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37867" y="2526316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V_RBBB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3</cp:revision>
  <dcterms:created xsi:type="dcterms:W3CDTF">2015-10-10T00:59:33Z</dcterms:created>
  <dcterms:modified xsi:type="dcterms:W3CDTF">2015-10-10T01:10:01Z</dcterms:modified>
</cp:coreProperties>
</file>