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3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B255-EC84-E546-B226-1639830F51B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5F18-12B6-1E43-8595-4B316D5F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09470"/>
              </p:ext>
            </p:extLst>
          </p:nvPr>
        </p:nvGraphicFramePr>
        <p:xfrm>
          <a:off x="2032000" y="719666"/>
          <a:ext cx="8127999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VF 350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VF 320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[0.951,0.9</a:t>
                      </a:r>
                      <a:r>
                        <a:rPr lang="en-US" altLang="zh-CN" dirty="0" smtClean="0"/>
                        <a:t>60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[0.948,0.978]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[0.946,0.951]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[0.94</a:t>
                      </a:r>
                      <a:r>
                        <a:rPr lang="en-US" altLang="zh-CN" smtClean="0"/>
                        <a:t>2</a:t>
                      </a:r>
                      <a:r>
                        <a:rPr lang="en-US" smtClean="0"/>
                        <a:t>,0.972]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[0.93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en-US" dirty="0" smtClean="0"/>
                        <a:t>,0.936]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[0.932,0.961]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[0.925,0.93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[0.946,0.951]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[0.</a:t>
                      </a:r>
                      <a:r>
                        <a:rPr lang="en-US" altLang="zh-CN" dirty="0" smtClean="0"/>
                        <a:t>90</a:t>
                      </a:r>
                      <a:r>
                        <a:rPr lang="en-US" dirty="0" smtClean="0"/>
                        <a:t>,0.95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37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Zhihao Jiang</dc:creator>
  <cp:lastModifiedBy>Zhihao Jiang</cp:lastModifiedBy>
  <cp:revision>9</cp:revision>
  <dcterms:created xsi:type="dcterms:W3CDTF">2015-10-16T22:19:43Z</dcterms:created>
  <dcterms:modified xsi:type="dcterms:W3CDTF">2015-10-17T16:02:22Z</dcterms:modified>
</cp:coreProperties>
</file>