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</p:sldIdLst>
  <p:sldSz cx="12192000" cy="1625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96" d="100"/>
          <a:sy n="196" d="100"/>
        </p:scale>
        <p:origin x="144" y="-9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8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2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7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9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5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6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7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4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5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1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3D971-42EC-47BE-9198-28BD4195143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8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272271"/>
              </p:ext>
            </p:extLst>
          </p:nvPr>
        </p:nvGraphicFramePr>
        <p:xfrm>
          <a:off x="2461492" y="6270870"/>
          <a:ext cx="6678389" cy="4613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4217"/>
                <a:gridCol w="467591"/>
                <a:gridCol w="597477"/>
                <a:gridCol w="503959"/>
                <a:gridCol w="546135"/>
                <a:gridCol w="444941"/>
                <a:gridCol w="579717"/>
                <a:gridCol w="382495"/>
                <a:gridCol w="388470"/>
                <a:gridCol w="332690"/>
                <a:gridCol w="551828"/>
                <a:gridCol w="394447"/>
                <a:gridCol w="573741"/>
                <a:gridCol w="300681"/>
              </a:tblGrid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Normal</a:t>
                      </a:r>
                    </a:p>
                    <a:p>
                      <a:pPr algn="ctr"/>
                      <a:r>
                        <a:rPr lang="en-US" sz="800" dirty="0" smtClean="0"/>
                        <a:t>Sinus</a:t>
                      </a:r>
                    </a:p>
                    <a:p>
                      <a:pPr algn="ctr"/>
                      <a:r>
                        <a:rPr lang="en-US" sz="800" dirty="0" smtClean="0"/>
                        <a:t>Rhythm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1:</a:t>
                      </a:r>
                    </a:p>
                    <a:p>
                      <a:pPr algn="ctr"/>
                      <a:r>
                        <a:rPr lang="en-US" sz="800" dirty="0" smtClean="0"/>
                        <a:t>Merge parameter ranges and/or</a:t>
                      </a:r>
                    </a:p>
                    <a:p>
                      <a:pPr algn="ctr"/>
                      <a:r>
                        <a:rPr lang="en-US" sz="800" dirty="0" smtClean="0"/>
                        <a:t>guards</a:t>
                      </a:r>
                    </a:p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5" grid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4:</a:t>
                      </a:r>
                    </a:p>
                    <a:p>
                      <a:pPr algn="ctr"/>
                      <a:r>
                        <a:rPr lang="en-US" sz="800" dirty="0" smtClean="0"/>
                        <a:t>Remove nodes w/o</a:t>
                      </a:r>
                      <a:r>
                        <a:rPr lang="en-US" sz="800" baseline="0" dirty="0" smtClean="0"/>
                        <a:t> activation generation, long ERP or interaction with devices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1: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5:</a:t>
                      </a:r>
                    </a:p>
                    <a:p>
                      <a:pPr algn="ctr"/>
                      <a:r>
                        <a:rPr lang="en-US" sz="800" dirty="0" smtClean="0"/>
                        <a:t>Replace</a:t>
                      </a:r>
                    </a:p>
                    <a:p>
                      <a:pPr algn="ctr"/>
                      <a:r>
                        <a:rPr lang="en-US" sz="800" dirty="0" smtClean="0"/>
                        <a:t>blocking</a:t>
                      </a:r>
                      <a:r>
                        <a:rPr lang="en-US" sz="800" baseline="0" dirty="0" smtClean="0"/>
                        <a:t> with non-deterministic conduction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6:</a:t>
                      </a:r>
                    </a:p>
                    <a:p>
                      <a:pPr algn="ctr"/>
                      <a:r>
                        <a:rPr lang="en-US" sz="800" b="0" dirty="0" smtClean="0"/>
                        <a:t>Replace</a:t>
                      </a:r>
                    </a:p>
                    <a:p>
                      <a:pPr algn="ctr"/>
                      <a:r>
                        <a:rPr lang="en-US" sz="800" b="0" dirty="0" smtClean="0"/>
                        <a:t>conduction with self-activation</a:t>
                      </a:r>
                      <a:endParaRPr lang="en-US" sz="800" b="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Bradycardia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 Block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Bundle</a:t>
                      </a:r>
                    </a:p>
                    <a:p>
                      <a:pPr algn="ctr"/>
                      <a:r>
                        <a:rPr lang="en-US" sz="800" dirty="0" smtClean="0"/>
                        <a:t>Branch</a:t>
                      </a:r>
                    </a:p>
                    <a:p>
                      <a:pPr algn="ctr"/>
                      <a:r>
                        <a:rPr lang="en-US" sz="800" dirty="0" smtClean="0"/>
                        <a:t>Block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Sinus</a:t>
                      </a:r>
                    </a:p>
                    <a:p>
                      <a:pPr algn="ctr"/>
                      <a:r>
                        <a:rPr lang="en-US" sz="800" dirty="0" smtClean="0"/>
                        <a:t>Tachycardia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Flutter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2:</a:t>
                      </a:r>
                    </a:p>
                    <a:p>
                      <a:pPr algn="ctr"/>
                      <a:r>
                        <a:rPr lang="en-US" sz="800" dirty="0" smtClean="0"/>
                        <a:t>Convert reentry circuits</a:t>
                      </a:r>
                      <a:r>
                        <a:rPr lang="en-US" sz="800" baseline="0" dirty="0" smtClean="0"/>
                        <a:t> to activation generation</a:t>
                      </a:r>
                    </a:p>
                    <a:p>
                      <a:pPr algn="ctr"/>
                      <a:r>
                        <a:rPr lang="en-US" sz="800" baseline="0" dirty="0" smtClean="0"/>
                        <a:t>nodes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3:</a:t>
                      </a:r>
                    </a:p>
                    <a:p>
                      <a:pPr algn="ctr"/>
                      <a:r>
                        <a:rPr lang="en-US" sz="800" dirty="0" smtClean="0"/>
                        <a:t>Merge activation generation nodes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AVNRT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Fibrillation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Premature</a:t>
                      </a:r>
                    </a:p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Contractions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Tachycardia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2</a:t>
                      </a:r>
                      <a:endParaRPr lang="en-US" sz="800" b="1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4</a:t>
                      </a:r>
                      <a:endParaRPr lang="en-US" sz="800" b="1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Fibrillation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Premature</a:t>
                      </a:r>
                    </a:p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Contractions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椭圆 2"/>
          <p:cNvSpPr/>
          <p:nvPr/>
        </p:nvSpPr>
        <p:spPr>
          <a:xfrm>
            <a:off x="3215783" y="822236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椭圆 3"/>
          <p:cNvSpPr/>
          <p:nvPr/>
        </p:nvSpPr>
        <p:spPr>
          <a:xfrm>
            <a:off x="3261502" y="83212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/>
          <p:cNvSpPr/>
          <p:nvPr/>
        </p:nvSpPr>
        <p:spPr>
          <a:xfrm>
            <a:off x="3284361" y="84200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3348725" y="83830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3134436" y="82613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3366849" y="82307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3324933" y="85125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3405873" y="84818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3466004" y="83669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3175415" y="84818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连接符 13"/>
          <p:cNvCxnSpPr>
            <a:stCxn id="3" idx="3"/>
            <a:endCxn id="7" idx="7"/>
          </p:cNvCxnSpPr>
          <p:nvPr/>
        </p:nvCxnSpPr>
        <p:spPr>
          <a:xfrm flipH="1">
            <a:off x="3173460" y="8261384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3" idx="6"/>
            <a:endCxn id="8" idx="2"/>
          </p:cNvCxnSpPr>
          <p:nvPr/>
        </p:nvCxnSpPr>
        <p:spPr>
          <a:xfrm>
            <a:off x="3261502" y="824522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3" idx="5"/>
            <a:endCxn id="4" idx="0"/>
          </p:cNvCxnSpPr>
          <p:nvPr/>
        </p:nvCxnSpPr>
        <p:spPr>
          <a:xfrm>
            <a:off x="3254807" y="826138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4" idx="4"/>
            <a:endCxn id="5" idx="1"/>
          </p:cNvCxnSpPr>
          <p:nvPr/>
        </p:nvCxnSpPr>
        <p:spPr>
          <a:xfrm>
            <a:off x="3284362" y="836693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" idx="5"/>
            <a:endCxn id="6" idx="1"/>
          </p:cNvCxnSpPr>
          <p:nvPr/>
        </p:nvCxnSpPr>
        <p:spPr>
          <a:xfrm>
            <a:off x="3300526" y="836023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4"/>
            <a:endCxn id="9" idx="0"/>
          </p:cNvCxnSpPr>
          <p:nvPr/>
        </p:nvCxnSpPr>
        <p:spPr>
          <a:xfrm>
            <a:off x="3307221" y="846578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6" idx="4"/>
            <a:endCxn id="10" idx="1"/>
          </p:cNvCxnSpPr>
          <p:nvPr/>
        </p:nvCxnSpPr>
        <p:spPr>
          <a:xfrm>
            <a:off x="3371585" y="842881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9" idx="2"/>
            <a:endCxn id="12" idx="6"/>
          </p:cNvCxnSpPr>
          <p:nvPr/>
        </p:nvCxnSpPr>
        <p:spPr>
          <a:xfrm flipH="1" flipV="1">
            <a:off x="3221134" y="850471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0" idx="0"/>
            <a:endCxn id="11" idx="3"/>
          </p:cNvCxnSpPr>
          <p:nvPr/>
        </p:nvCxnSpPr>
        <p:spPr>
          <a:xfrm flipV="1">
            <a:off x="3428733" y="840595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3198282" y="628683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椭圆 41"/>
          <p:cNvSpPr/>
          <p:nvPr/>
        </p:nvSpPr>
        <p:spPr>
          <a:xfrm>
            <a:off x="3244001" y="63856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椭圆 42"/>
          <p:cNvSpPr/>
          <p:nvPr/>
        </p:nvSpPr>
        <p:spPr>
          <a:xfrm>
            <a:off x="3266860" y="64845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椭圆 43"/>
          <p:cNvSpPr/>
          <p:nvPr/>
        </p:nvSpPr>
        <p:spPr>
          <a:xfrm>
            <a:off x="3331224" y="644756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椭圆 44"/>
          <p:cNvSpPr/>
          <p:nvPr/>
        </p:nvSpPr>
        <p:spPr>
          <a:xfrm>
            <a:off x="3108086" y="63847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椭圆 45"/>
          <p:cNvSpPr/>
          <p:nvPr/>
        </p:nvSpPr>
        <p:spPr>
          <a:xfrm>
            <a:off x="3349348" y="62951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椭圆 46"/>
          <p:cNvSpPr/>
          <p:nvPr/>
        </p:nvSpPr>
        <p:spPr>
          <a:xfrm>
            <a:off x="3307432" y="65770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椭圆 47"/>
          <p:cNvSpPr/>
          <p:nvPr/>
        </p:nvSpPr>
        <p:spPr>
          <a:xfrm>
            <a:off x="3388372" y="6546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椭圆 48"/>
          <p:cNvSpPr/>
          <p:nvPr/>
        </p:nvSpPr>
        <p:spPr>
          <a:xfrm>
            <a:off x="3448503" y="64314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椭圆 49"/>
          <p:cNvSpPr/>
          <p:nvPr/>
        </p:nvSpPr>
        <p:spPr>
          <a:xfrm>
            <a:off x="3157914" y="6546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直接连接符 50"/>
          <p:cNvCxnSpPr>
            <a:stCxn id="41" idx="3"/>
            <a:endCxn id="45" idx="7"/>
          </p:cNvCxnSpPr>
          <p:nvPr/>
        </p:nvCxnSpPr>
        <p:spPr>
          <a:xfrm flipH="1">
            <a:off x="3147110" y="6325854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1" idx="6"/>
            <a:endCxn id="46" idx="2"/>
          </p:cNvCxnSpPr>
          <p:nvPr/>
        </p:nvCxnSpPr>
        <p:spPr>
          <a:xfrm>
            <a:off x="3244001" y="630969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1" idx="5"/>
            <a:endCxn id="42" idx="0"/>
          </p:cNvCxnSpPr>
          <p:nvPr/>
        </p:nvCxnSpPr>
        <p:spPr>
          <a:xfrm>
            <a:off x="3237306" y="632585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2" idx="4"/>
            <a:endCxn id="43" idx="1"/>
          </p:cNvCxnSpPr>
          <p:nvPr/>
        </p:nvCxnSpPr>
        <p:spPr>
          <a:xfrm>
            <a:off x="3266861" y="643140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2" idx="5"/>
            <a:endCxn id="44" idx="1"/>
          </p:cNvCxnSpPr>
          <p:nvPr/>
        </p:nvCxnSpPr>
        <p:spPr>
          <a:xfrm>
            <a:off x="3283025" y="642470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3" idx="4"/>
            <a:endCxn id="47" idx="0"/>
          </p:cNvCxnSpPr>
          <p:nvPr/>
        </p:nvCxnSpPr>
        <p:spPr>
          <a:xfrm>
            <a:off x="3289720" y="653025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4" idx="4"/>
            <a:endCxn id="48" idx="1"/>
          </p:cNvCxnSpPr>
          <p:nvPr/>
        </p:nvCxnSpPr>
        <p:spPr>
          <a:xfrm>
            <a:off x="3354084" y="649328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7" idx="2"/>
            <a:endCxn id="50" idx="6"/>
          </p:cNvCxnSpPr>
          <p:nvPr/>
        </p:nvCxnSpPr>
        <p:spPr>
          <a:xfrm flipH="1" flipV="1">
            <a:off x="3203633" y="656918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0"/>
            <a:endCxn id="49" idx="3"/>
          </p:cNvCxnSpPr>
          <p:nvPr/>
        </p:nvCxnSpPr>
        <p:spPr>
          <a:xfrm flipV="1">
            <a:off x="3411232" y="647042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3223622" y="669079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椭圆 60"/>
          <p:cNvSpPr/>
          <p:nvPr/>
        </p:nvSpPr>
        <p:spPr>
          <a:xfrm>
            <a:off x="3269341" y="6789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椭圆 61"/>
          <p:cNvSpPr/>
          <p:nvPr/>
        </p:nvSpPr>
        <p:spPr>
          <a:xfrm>
            <a:off x="3292200" y="68885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椭圆 62"/>
          <p:cNvSpPr/>
          <p:nvPr/>
        </p:nvSpPr>
        <p:spPr>
          <a:xfrm>
            <a:off x="3356564" y="68515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椭圆 63"/>
          <p:cNvSpPr/>
          <p:nvPr/>
        </p:nvSpPr>
        <p:spPr>
          <a:xfrm>
            <a:off x="3133426" y="67887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椭圆 64"/>
          <p:cNvSpPr/>
          <p:nvPr/>
        </p:nvSpPr>
        <p:spPr>
          <a:xfrm>
            <a:off x="3374688" y="66991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椭圆 65"/>
          <p:cNvSpPr/>
          <p:nvPr/>
        </p:nvSpPr>
        <p:spPr>
          <a:xfrm>
            <a:off x="3332772" y="69809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椭圆 66"/>
          <p:cNvSpPr/>
          <p:nvPr/>
        </p:nvSpPr>
        <p:spPr>
          <a:xfrm>
            <a:off x="3413712" y="69502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椭圆 67"/>
          <p:cNvSpPr/>
          <p:nvPr/>
        </p:nvSpPr>
        <p:spPr>
          <a:xfrm>
            <a:off x="3473843" y="68353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椭圆 68"/>
          <p:cNvSpPr/>
          <p:nvPr/>
        </p:nvSpPr>
        <p:spPr>
          <a:xfrm>
            <a:off x="3183254" y="69502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直接连接符 69"/>
          <p:cNvCxnSpPr>
            <a:stCxn id="60" idx="3"/>
            <a:endCxn id="64" idx="7"/>
          </p:cNvCxnSpPr>
          <p:nvPr/>
        </p:nvCxnSpPr>
        <p:spPr>
          <a:xfrm flipH="1">
            <a:off x="3172450" y="6729816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0" idx="6"/>
            <a:endCxn id="65" idx="2"/>
          </p:cNvCxnSpPr>
          <p:nvPr/>
        </p:nvCxnSpPr>
        <p:spPr>
          <a:xfrm>
            <a:off x="3269341" y="6713652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60" idx="5"/>
            <a:endCxn id="61" idx="0"/>
          </p:cNvCxnSpPr>
          <p:nvPr/>
        </p:nvCxnSpPr>
        <p:spPr>
          <a:xfrm>
            <a:off x="3262646" y="672981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61" idx="4"/>
            <a:endCxn id="62" idx="1"/>
          </p:cNvCxnSpPr>
          <p:nvPr/>
        </p:nvCxnSpPr>
        <p:spPr>
          <a:xfrm>
            <a:off x="3292201" y="683536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61" idx="5"/>
            <a:endCxn id="63" idx="1"/>
          </p:cNvCxnSpPr>
          <p:nvPr/>
        </p:nvCxnSpPr>
        <p:spPr>
          <a:xfrm>
            <a:off x="3308365" y="6828670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2" idx="4"/>
            <a:endCxn id="66" idx="0"/>
          </p:cNvCxnSpPr>
          <p:nvPr/>
        </p:nvCxnSpPr>
        <p:spPr>
          <a:xfrm>
            <a:off x="3315060" y="693421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63" idx="4"/>
            <a:endCxn id="67" idx="1"/>
          </p:cNvCxnSpPr>
          <p:nvPr/>
        </p:nvCxnSpPr>
        <p:spPr>
          <a:xfrm>
            <a:off x="3379424" y="6897248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66" idx="2"/>
            <a:endCxn id="69" idx="6"/>
          </p:cNvCxnSpPr>
          <p:nvPr/>
        </p:nvCxnSpPr>
        <p:spPr>
          <a:xfrm flipH="1" flipV="1">
            <a:off x="3228973" y="6973142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67" idx="0"/>
            <a:endCxn id="68" idx="3"/>
          </p:cNvCxnSpPr>
          <p:nvPr/>
        </p:nvCxnSpPr>
        <p:spPr>
          <a:xfrm flipV="1">
            <a:off x="3436572" y="6874389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/>
          <p:cNvSpPr/>
          <p:nvPr/>
        </p:nvSpPr>
        <p:spPr>
          <a:xfrm>
            <a:off x="3196271" y="83693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椭圆 80"/>
          <p:cNvSpPr/>
          <p:nvPr/>
        </p:nvSpPr>
        <p:spPr>
          <a:xfrm>
            <a:off x="3120525" y="83397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直接连接符 84"/>
          <p:cNvCxnSpPr>
            <a:stCxn id="7" idx="4"/>
            <a:endCxn id="81" idx="0"/>
          </p:cNvCxnSpPr>
          <p:nvPr/>
        </p:nvCxnSpPr>
        <p:spPr>
          <a:xfrm flipH="1">
            <a:off x="3143385" y="8307103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81" idx="5"/>
            <a:endCxn id="79" idx="2"/>
          </p:cNvCxnSpPr>
          <p:nvPr/>
        </p:nvCxnSpPr>
        <p:spPr>
          <a:xfrm>
            <a:off x="3159549" y="8378749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79" idx="7"/>
            <a:endCxn id="4" idx="3"/>
          </p:cNvCxnSpPr>
          <p:nvPr/>
        </p:nvCxnSpPr>
        <p:spPr>
          <a:xfrm flipV="1">
            <a:off x="3235295" y="8360238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3225545" y="706411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椭圆 103"/>
          <p:cNvSpPr/>
          <p:nvPr/>
        </p:nvSpPr>
        <p:spPr>
          <a:xfrm>
            <a:off x="3271264" y="71629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椭圆 104"/>
          <p:cNvSpPr/>
          <p:nvPr/>
        </p:nvSpPr>
        <p:spPr>
          <a:xfrm>
            <a:off x="3294123" y="72618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椭圆 105"/>
          <p:cNvSpPr/>
          <p:nvPr/>
        </p:nvSpPr>
        <p:spPr>
          <a:xfrm>
            <a:off x="3358487" y="72248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椭圆 106"/>
          <p:cNvSpPr/>
          <p:nvPr/>
        </p:nvSpPr>
        <p:spPr>
          <a:xfrm>
            <a:off x="3135349" y="71620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椭圆 107"/>
          <p:cNvSpPr/>
          <p:nvPr/>
        </p:nvSpPr>
        <p:spPr>
          <a:xfrm>
            <a:off x="3376611" y="70724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椭圆 108"/>
          <p:cNvSpPr/>
          <p:nvPr/>
        </p:nvSpPr>
        <p:spPr>
          <a:xfrm>
            <a:off x="3334695" y="73543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椭圆 109"/>
          <p:cNvSpPr/>
          <p:nvPr/>
        </p:nvSpPr>
        <p:spPr>
          <a:xfrm>
            <a:off x="3415635" y="73236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椭圆 110"/>
          <p:cNvSpPr/>
          <p:nvPr/>
        </p:nvSpPr>
        <p:spPr>
          <a:xfrm>
            <a:off x="3475766" y="72086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椭圆 111"/>
          <p:cNvSpPr/>
          <p:nvPr/>
        </p:nvSpPr>
        <p:spPr>
          <a:xfrm>
            <a:off x="3185177" y="73236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直接连接符 112"/>
          <p:cNvCxnSpPr>
            <a:stCxn id="103" idx="3"/>
            <a:endCxn id="107" idx="7"/>
          </p:cNvCxnSpPr>
          <p:nvPr/>
        </p:nvCxnSpPr>
        <p:spPr>
          <a:xfrm flipH="1">
            <a:off x="3174373" y="7103143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03" idx="6"/>
            <a:endCxn id="108" idx="2"/>
          </p:cNvCxnSpPr>
          <p:nvPr/>
        </p:nvCxnSpPr>
        <p:spPr>
          <a:xfrm>
            <a:off x="3271264" y="7086979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03" idx="5"/>
            <a:endCxn id="104" idx="0"/>
          </p:cNvCxnSpPr>
          <p:nvPr/>
        </p:nvCxnSpPr>
        <p:spPr>
          <a:xfrm>
            <a:off x="3264569" y="7103143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04" idx="4"/>
            <a:endCxn id="105" idx="1"/>
          </p:cNvCxnSpPr>
          <p:nvPr/>
        </p:nvCxnSpPr>
        <p:spPr>
          <a:xfrm>
            <a:off x="3294124" y="7208692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04" idx="5"/>
            <a:endCxn id="106" idx="1"/>
          </p:cNvCxnSpPr>
          <p:nvPr/>
        </p:nvCxnSpPr>
        <p:spPr>
          <a:xfrm>
            <a:off x="3310288" y="7201997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05" idx="4"/>
            <a:endCxn id="109" idx="0"/>
          </p:cNvCxnSpPr>
          <p:nvPr/>
        </p:nvCxnSpPr>
        <p:spPr>
          <a:xfrm>
            <a:off x="3316983" y="7307546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06" idx="4"/>
            <a:endCxn id="110" idx="1"/>
          </p:cNvCxnSpPr>
          <p:nvPr/>
        </p:nvCxnSpPr>
        <p:spPr>
          <a:xfrm>
            <a:off x="3381347" y="7270575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09" idx="2"/>
            <a:endCxn id="112" idx="6"/>
          </p:cNvCxnSpPr>
          <p:nvPr/>
        </p:nvCxnSpPr>
        <p:spPr>
          <a:xfrm flipH="1" flipV="1">
            <a:off x="3230896" y="7346469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10" idx="0"/>
            <a:endCxn id="111" idx="3"/>
          </p:cNvCxnSpPr>
          <p:nvPr/>
        </p:nvCxnSpPr>
        <p:spPr>
          <a:xfrm flipV="1">
            <a:off x="3438495" y="7247716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3221134" y="745279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椭圆 122"/>
          <p:cNvSpPr/>
          <p:nvPr/>
        </p:nvSpPr>
        <p:spPr>
          <a:xfrm>
            <a:off x="3266853" y="75516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椭圆 123"/>
          <p:cNvSpPr/>
          <p:nvPr/>
        </p:nvSpPr>
        <p:spPr>
          <a:xfrm>
            <a:off x="3289712" y="76505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椭圆 124"/>
          <p:cNvSpPr/>
          <p:nvPr/>
        </p:nvSpPr>
        <p:spPr>
          <a:xfrm>
            <a:off x="3354076" y="76135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椭圆 125"/>
          <p:cNvSpPr/>
          <p:nvPr/>
        </p:nvSpPr>
        <p:spPr>
          <a:xfrm>
            <a:off x="3130938" y="75507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椭圆 126"/>
          <p:cNvSpPr/>
          <p:nvPr/>
        </p:nvSpPr>
        <p:spPr>
          <a:xfrm>
            <a:off x="3372200" y="74611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椭圆 127"/>
          <p:cNvSpPr/>
          <p:nvPr/>
        </p:nvSpPr>
        <p:spPr>
          <a:xfrm>
            <a:off x="3330284" y="77429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椭圆 128"/>
          <p:cNvSpPr/>
          <p:nvPr/>
        </p:nvSpPr>
        <p:spPr>
          <a:xfrm>
            <a:off x="3411224" y="77122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椭圆 129"/>
          <p:cNvSpPr/>
          <p:nvPr/>
        </p:nvSpPr>
        <p:spPr>
          <a:xfrm>
            <a:off x="3471355" y="75973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椭圆 130"/>
          <p:cNvSpPr/>
          <p:nvPr/>
        </p:nvSpPr>
        <p:spPr>
          <a:xfrm>
            <a:off x="3180766" y="77122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直接连接符 131"/>
          <p:cNvCxnSpPr>
            <a:stCxn id="122" idx="3"/>
            <a:endCxn id="126" idx="7"/>
          </p:cNvCxnSpPr>
          <p:nvPr/>
        </p:nvCxnSpPr>
        <p:spPr>
          <a:xfrm flipH="1">
            <a:off x="3169962" y="749182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22" idx="6"/>
            <a:endCxn id="127" idx="2"/>
          </p:cNvCxnSpPr>
          <p:nvPr/>
        </p:nvCxnSpPr>
        <p:spPr>
          <a:xfrm>
            <a:off x="3266853" y="747565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22" idx="5"/>
            <a:endCxn id="123" idx="0"/>
          </p:cNvCxnSpPr>
          <p:nvPr/>
        </p:nvCxnSpPr>
        <p:spPr>
          <a:xfrm>
            <a:off x="3260158" y="749182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23" idx="4"/>
            <a:endCxn id="124" idx="1"/>
          </p:cNvCxnSpPr>
          <p:nvPr/>
        </p:nvCxnSpPr>
        <p:spPr>
          <a:xfrm>
            <a:off x="3289713" y="759737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23" idx="5"/>
            <a:endCxn id="125" idx="1"/>
          </p:cNvCxnSpPr>
          <p:nvPr/>
        </p:nvCxnSpPr>
        <p:spPr>
          <a:xfrm>
            <a:off x="3305877" y="759067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24" idx="4"/>
            <a:endCxn id="128" idx="0"/>
          </p:cNvCxnSpPr>
          <p:nvPr/>
        </p:nvCxnSpPr>
        <p:spPr>
          <a:xfrm>
            <a:off x="3312572" y="769622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25" idx="4"/>
            <a:endCxn id="129" idx="1"/>
          </p:cNvCxnSpPr>
          <p:nvPr/>
        </p:nvCxnSpPr>
        <p:spPr>
          <a:xfrm>
            <a:off x="3376936" y="765925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28" idx="2"/>
            <a:endCxn id="131" idx="6"/>
          </p:cNvCxnSpPr>
          <p:nvPr/>
        </p:nvCxnSpPr>
        <p:spPr>
          <a:xfrm flipH="1" flipV="1">
            <a:off x="3226485" y="773514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29" idx="0"/>
            <a:endCxn id="130" idx="3"/>
          </p:cNvCxnSpPr>
          <p:nvPr/>
        </p:nvCxnSpPr>
        <p:spPr>
          <a:xfrm flipV="1">
            <a:off x="3434084" y="763639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/>
          <p:cNvSpPr/>
          <p:nvPr/>
        </p:nvSpPr>
        <p:spPr>
          <a:xfrm>
            <a:off x="3230339" y="784204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椭圆 141"/>
          <p:cNvSpPr/>
          <p:nvPr/>
        </p:nvSpPr>
        <p:spPr>
          <a:xfrm>
            <a:off x="3276058" y="794089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椭圆 142"/>
          <p:cNvSpPr/>
          <p:nvPr/>
        </p:nvSpPr>
        <p:spPr>
          <a:xfrm>
            <a:off x="3298917" y="80397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椭圆 143"/>
          <p:cNvSpPr/>
          <p:nvPr/>
        </p:nvSpPr>
        <p:spPr>
          <a:xfrm>
            <a:off x="3363281" y="80027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椭圆 144"/>
          <p:cNvSpPr/>
          <p:nvPr/>
        </p:nvSpPr>
        <p:spPr>
          <a:xfrm>
            <a:off x="3140143" y="79400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椭圆 145"/>
          <p:cNvSpPr/>
          <p:nvPr/>
        </p:nvSpPr>
        <p:spPr>
          <a:xfrm>
            <a:off x="3381405" y="78504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椭圆 146"/>
          <p:cNvSpPr/>
          <p:nvPr/>
        </p:nvSpPr>
        <p:spPr>
          <a:xfrm>
            <a:off x="3339489" y="81322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椭圆 147"/>
          <p:cNvSpPr/>
          <p:nvPr/>
        </p:nvSpPr>
        <p:spPr>
          <a:xfrm>
            <a:off x="3420429" y="81015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椭圆 148"/>
          <p:cNvSpPr/>
          <p:nvPr/>
        </p:nvSpPr>
        <p:spPr>
          <a:xfrm>
            <a:off x="3480560" y="79866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椭圆 149"/>
          <p:cNvSpPr/>
          <p:nvPr/>
        </p:nvSpPr>
        <p:spPr>
          <a:xfrm>
            <a:off x="3189971" y="81015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直接连接符 150"/>
          <p:cNvCxnSpPr>
            <a:stCxn id="141" idx="3"/>
            <a:endCxn id="145" idx="7"/>
          </p:cNvCxnSpPr>
          <p:nvPr/>
        </p:nvCxnSpPr>
        <p:spPr>
          <a:xfrm flipH="1">
            <a:off x="3179167" y="7881069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141" idx="6"/>
            <a:endCxn id="146" idx="2"/>
          </p:cNvCxnSpPr>
          <p:nvPr/>
        </p:nvCxnSpPr>
        <p:spPr>
          <a:xfrm>
            <a:off x="3276058" y="7864905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41" idx="5"/>
            <a:endCxn id="142" idx="0"/>
          </p:cNvCxnSpPr>
          <p:nvPr/>
        </p:nvCxnSpPr>
        <p:spPr>
          <a:xfrm>
            <a:off x="3269363" y="7881069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42" idx="4"/>
            <a:endCxn id="143" idx="1"/>
          </p:cNvCxnSpPr>
          <p:nvPr/>
        </p:nvCxnSpPr>
        <p:spPr>
          <a:xfrm>
            <a:off x="3298918" y="7986618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42" idx="5"/>
            <a:endCxn id="144" idx="1"/>
          </p:cNvCxnSpPr>
          <p:nvPr/>
        </p:nvCxnSpPr>
        <p:spPr>
          <a:xfrm>
            <a:off x="3315082" y="7979923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43" idx="4"/>
            <a:endCxn id="147" idx="0"/>
          </p:cNvCxnSpPr>
          <p:nvPr/>
        </p:nvCxnSpPr>
        <p:spPr>
          <a:xfrm>
            <a:off x="3321777" y="8085472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44" idx="4"/>
            <a:endCxn id="148" idx="1"/>
          </p:cNvCxnSpPr>
          <p:nvPr/>
        </p:nvCxnSpPr>
        <p:spPr>
          <a:xfrm>
            <a:off x="3386141" y="8048501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47" idx="2"/>
            <a:endCxn id="150" idx="6"/>
          </p:cNvCxnSpPr>
          <p:nvPr/>
        </p:nvCxnSpPr>
        <p:spPr>
          <a:xfrm flipH="1" flipV="1">
            <a:off x="3235690" y="8124395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48" idx="0"/>
            <a:endCxn id="149" idx="3"/>
          </p:cNvCxnSpPr>
          <p:nvPr/>
        </p:nvCxnSpPr>
        <p:spPr>
          <a:xfrm flipV="1">
            <a:off x="3443289" y="8025642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/>
          <p:cNvSpPr/>
          <p:nvPr/>
        </p:nvSpPr>
        <p:spPr>
          <a:xfrm>
            <a:off x="4803859" y="703377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椭圆 160"/>
          <p:cNvSpPr/>
          <p:nvPr/>
        </p:nvSpPr>
        <p:spPr>
          <a:xfrm>
            <a:off x="4849578" y="71326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椭圆 161"/>
          <p:cNvSpPr/>
          <p:nvPr/>
        </p:nvSpPr>
        <p:spPr>
          <a:xfrm>
            <a:off x="4872437" y="72314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椭圆 162"/>
          <p:cNvSpPr/>
          <p:nvPr/>
        </p:nvSpPr>
        <p:spPr>
          <a:xfrm>
            <a:off x="4936801" y="719451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椭圆 163"/>
          <p:cNvSpPr/>
          <p:nvPr/>
        </p:nvSpPr>
        <p:spPr>
          <a:xfrm>
            <a:off x="4713663" y="71317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椭圆 164"/>
          <p:cNvSpPr/>
          <p:nvPr/>
        </p:nvSpPr>
        <p:spPr>
          <a:xfrm>
            <a:off x="4954925" y="70421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椭圆 165"/>
          <p:cNvSpPr/>
          <p:nvPr/>
        </p:nvSpPr>
        <p:spPr>
          <a:xfrm>
            <a:off x="4913009" y="73239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椭圆 166"/>
          <p:cNvSpPr/>
          <p:nvPr/>
        </p:nvSpPr>
        <p:spPr>
          <a:xfrm>
            <a:off x="4993949" y="72932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椭圆 167"/>
          <p:cNvSpPr/>
          <p:nvPr/>
        </p:nvSpPr>
        <p:spPr>
          <a:xfrm>
            <a:off x="5054080" y="71783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椭圆 168"/>
          <p:cNvSpPr/>
          <p:nvPr/>
        </p:nvSpPr>
        <p:spPr>
          <a:xfrm>
            <a:off x="4763491" y="72932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直接连接符 169"/>
          <p:cNvCxnSpPr>
            <a:stCxn id="160" idx="3"/>
            <a:endCxn id="164" idx="7"/>
          </p:cNvCxnSpPr>
          <p:nvPr/>
        </p:nvCxnSpPr>
        <p:spPr>
          <a:xfrm flipH="1">
            <a:off x="4752687" y="7072800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60" idx="6"/>
            <a:endCxn id="165" idx="2"/>
          </p:cNvCxnSpPr>
          <p:nvPr/>
        </p:nvCxnSpPr>
        <p:spPr>
          <a:xfrm>
            <a:off x="4849578" y="7056636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60" idx="5"/>
            <a:endCxn id="161" idx="0"/>
          </p:cNvCxnSpPr>
          <p:nvPr/>
        </p:nvCxnSpPr>
        <p:spPr>
          <a:xfrm>
            <a:off x="4842883" y="707280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61" idx="4"/>
            <a:endCxn id="162" idx="1"/>
          </p:cNvCxnSpPr>
          <p:nvPr/>
        </p:nvCxnSpPr>
        <p:spPr>
          <a:xfrm>
            <a:off x="4872438" y="717834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1" idx="5"/>
            <a:endCxn id="163" idx="1"/>
          </p:cNvCxnSpPr>
          <p:nvPr/>
        </p:nvCxnSpPr>
        <p:spPr>
          <a:xfrm>
            <a:off x="4888602" y="7171654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62" idx="4"/>
            <a:endCxn id="166" idx="0"/>
          </p:cNvCxnSpPr>
          <p:nvPr/>
        </p:nvCxnSpPr>
        <p:spPr>
          <a:xfrm>
            <a:off x="4895297" y="727720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63" idx="4"/>
            <a:endCxn id="167" idx="1"/>
          </p:cNvCxnSpPr>
          <p:nvPr/>
        </p:nvCxnSpPr>
        <p:spPr>
          <a:xfrm>
            <a:off x="4959661" y="7240232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166" idx="2"/>
            <a:endCxn id="169" idx="6"/>
          </p:cNvCxnSpPr>
          <p:nvPr/>
        </p:nvCxnSpPr>
        <p:spPr>
          <a:xfrm flipH="1" flipV="1">
            <a:off x="4809210" y="7316126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67" idx="0"/>
            <a:endCxn id="168" idx="3"/>
          </p:cNvCxnSpPr>
          <p:nvPr/>
        </p:nvCxnSpPr>
        <p:spPr>
          <a:xfrm flipV="1">
            <a:off x="5016809" y="7217373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3222485" y="860000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椭圆 179"/>
          <p:cNvSpPr/>
          <p:nvPr/>
        </p:nvSpPr>
        <p:spPr>
          <a:xfrm>
            <a:off x="3268204" y="86988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椭圆 180"/>
          <p:cNvSpPr/>
          <p:nvPr/>
        </p:nvSpPr>
        <p:spPr>
          <a:xfrm>
            <a:off x="3291063" y="87977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椭圆 181"/>
          <p:cNvSpPr/>
          <p:nvPr/>
        </p:nvSpPr>
        <p:spPr>
          <a:xfrm>
            <a:off x="3355427" y="87607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椭圆 182"/>
          <p:cNvSpPr/>
          <p:nvPr/>
        </p:nvSpPr>
        <p:spPr>
          <a:xfrm>
            <a:off x="3179641" y="86692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椭圆 183"/>
          <p:cNvSpPr/>
          <p:nvPr/>
        </p:nvSpPr>
        <p:spPr>
          <a:xfrm>
            <a:off x="3373551" y="86083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椭圆 184"/>
          <p:cNvSpPr/>
          <p:nvPr/>
        </p:nvSpPr>
        <p:spPr>
          <a:xfrm>
            <a:off x="3331635" y="88901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椭圆 185"/>
          <p:cNvSpPr/>
          <p:nvPr/>
        </p:nvSpPr>
        <p:spPr>
          <a:xfrm>
            <a:off x="3412575" y="885949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椭圆 186"/>
          <p:cNvSpPr/>
          <p:nvPr/>
        </p:nvSpPr>
        <p:spPr>
          <a:xfrm>
            <a:off x="3472706" y="87445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椭圆 187"/>
          <p:cNvSpPr/>
          <p:nvPr/>
        </p:nvSpPr>
        <p:spPr>
          <a:xfrm>
            <a:off x="3182117" y="885949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直接连接符 189"/>
          <p:cNvCxnSpPr>
            <a:stCxn id="179" idx="6"/>
            <a:endCxn id="184" idx="2"/>
          </p:cNvCxnSpPr>
          <p:nvPr/>
        </p:nvCxnSpPr>
        <p:spPr>
          <a:xfrm>
            <a:off x="3268204" y="8622863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9" idx="5"/>
            <a:endCxn id="180" idx="0"/>
          </p:cNvCxnSpPr>
          <p:nvPr/>
        </p:nvCxnSpPr>
        <p:spPr>
          <a:xfrm>
            <a:off x="3261509" y="863902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0" idx="4"/>
            <a:endCxn id="181" idx="1"/>
          </p:cNvCxnSpPr>
          <p:nvPr/>
        </p:nvCxnSpPr>
        <p:spPr>
          <a:xfrm>
            <a:off x="3291064" y="8744576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80" idx="5"/>
            <a:endCxn id="182" idx="1"/>
          </p:cNvCxnSpPr>
          <p:nvPr/>
        </p:nvCxnSpPr>
        <p:spPr>
          <a:xfrm>
            <a:off x="3307228" y="8737881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81" idx="4"/>
            <a:endCxn id="185" idx="0"/>
          </p:cNvCxnSpPr>
          <p:nvPr/>
        </p:nvCxnSpPr>
        <p:spPr>
          <a:xfrm>
            <a:off x="3313923" y="8843430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82" idx="4"/>
            <a:endCxn id="186" idx="1"/>
          </p:cNvCxnSpPr>
          <p:nvPr/>
        </p:nvCxnSpPr>
        <p:spPr>
          <a:xfrm>
            <a:off x="3378287" y="8806459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85" idx="2"/>
            <a:endCxn id="188" idx="6"/>
          </p:cNvCxnSpPr>
          <p:nvPr/>
        </p:nvCxnSpPr>
        <p:spPr>
          <a:xfrm flipH="1" flipV="1">
            <a:off x="3227836" y="8882353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86" idx="0"/>
            <a:endCxn id="187" idx="3"/>
          </p:cNvCxnSpPr>
          <p:nvPr/>
        </p:nvCxnSpPr>
        <p:spPr>
          <a:xfrm flipV="1">
            <a:off x="3435435" y="8783600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3206874" y="87588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椭圆 198"/>
          <p:cNvSpPr/>
          <p:nvPr/>
        </p:nvSpPr>
        <p:spPr>
          <a:xfrm>
            <a:off x="3131413" y="87303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直接连接符 199"/>
          <p:cNvCxnSpPr>
            <a:stCxn id="183" idx="3"/>
            <a:endCxn id="199" idx="0"/>
          </p:cNvCxnSpPr>
          <p:nvPr/>
        </p:nvCxnSpPr>
        <p:spPr>
          <a:xfrm flipH="1">
            <a:off x="3154273" y="8708300"/>
            <a:ext cx="32063" cy="22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99" idx="5"/>
            <a:endCxn id="198" idx="2"/>
          </p:cNvCxnSpPr>
          <p:nvPr/>
        </p:nvCxnSpPr>
        <p:spPr>
          <a:xfrm>
            <a:off x="3170437" y="8769370"/>
            <a:ext cx="36437" cy="12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98" idx="7"/>
            <a:endCxn id="180" idx="3"/>
          </p:cNvCxnSpPr>
          <p:nvPr/>
        </p:nvCxnSpPr>
        <p:spPr>
          <a:xfrm flipV="1">
            <a:off x="3245898" y="8737881"/>
            <a:ext cx="29001" cy="2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83" idx="6"/>
            <a:endCxn id="180" idx="2"/>
          </p:cNvCxnSpPr>
          <p:nvPr/>
        </p:nvCxnSpPr>
        <p:spPr>
          <a:xfrm>
            <a:off x="3225360" y="8692136"/>
            <a:ext cx="42844" cy="29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/>
          <p:cNvSpPr/>
          <p:nvPr/>
        </p:nvSpPr>
        <p:spPr>
          <a:xfrm>
            <a:off x="3099910" y="86531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直接连接符 212"/>
          <p:cNvCxnSpPr>
            <a:stCxn id="179" idx="2"/>
            <a:endCxn id="211" idx="7"/>
          </p:cNvCxnSpPr>
          <p:nvPr/>
        </p:nvCxnSpPr>
        <p:spPr>
          <a:xfrm flipH="1">
            <a:off x="3138934" y="8622863"/>
            <a:ext cx="83551" cy="36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椭圆 214"/>
          <p:cNvSpPr/>
          <p:nvPr/>
        </p:nvSpPr>
        <p:spPr>
          <a:xfrm>
            <a:off x="3208437" y="897780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椭圆 215"/>
          <p:cNvSpPr/>
          <p:nvPr/>
        </p:nvSpPr>
        <p:spPr>
          <a:xfrm>
            <a:off x="3254156" y="90766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椭圆 216"/>
          <p:cNvSpPr/>
          <p:nvPr/>
        </p:nvSpPr>
        <p:spPr>
          <a:xfrm>
            <a:off x="3277015" y="91755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椭圆 217"/>
          <p:cNvSpPr/>
          <p:nvPr/>
        </p:nvSpPr>
        <p:spPr>
          <a:xfrm>
            <a:off x="3341379" y="91385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椭圆 218"/>
          <p:cNvSpPr/>
          <p:nvPr/>
        </p:nvSpPr>
        <p:spPr>
          <a:xfrm>
            <a:off x="3127090" y="90168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椭圆 219"/>
          <p:cNvSpPr/>
          <p:nvPr/>
        </p:nvSpPr>
        <p:spPr>
          <a:xfrm>
            <a:off x="3296407" y="89499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椭圆 220"/>
          <p:cNvSpPr/>
          <p:nvPr/>
        </p:nvSpPr>
        <p:spPr>
          <a:xfrm>
            <a:off x="3317587" y="92679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椭圆 221"/>
          <p:cNvSpPr/>
          <p:nvPr/>
        </p:nvSpPr>
        <p:spPr>
          <a:xfrm>
            <a:off x="3398527" y="92372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椭圆 222"/>
          <p:cNvSpPr/>
          <p:nvPr/>
        </p:nvSpPr>
        <p:spPr>
          <a:xfrm>
            <a:off x="3458658" y="91223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椭圆 223"/>
          <p:cNvSpPr/>
          <p:nvPr/>
        </p:nvSpPr>
        <p:spPr>
          <a:xfrm>
            <a:off x="3168069" y="92372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直接连接符 224"/>
          <p:cNvCxnSpPr>
            <a:stCxn id="215" idx="3"/>
            <a:endCxn id="219" idx="7"/>
          </p:cNvCxnSpPr>
          <p:nvPr/>
        </p:nvCxnSpPr>
        <p:spPr>
          <a:xfrm flipH="1">
            <a:off x="3166114" y="9016824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215" idx="6"/>
            <a:endCxn id="220" idx="2"/>
          </p:cNvCxnSpPr>
          <p:nvPr/>
        </p:nvCxnSpPr>
        <p:spPr>
          <a:xfrm flipV="1">
            <a:off x="3254156" y="8972784"/>
            <a:ext cx="42251" cy="27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15" idx="5"/>
            <a:endCxn id="216" idx="0"/>
          </p:cNvCxnSpPr>
          <p:nvPr/>
        </p:nvCxnSpPr>
        <p:spPr>
          <a:xfrm>
            <a:off x="3247461" y="901682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216" idx="4"/>
            <a:endCxn id="217" idx="1"/>
          </p:cNvCxnSpPr>
          <p:nvPr/>
        </p:nvCxnSpPr>
        <p:spPr>
          <a:xfrm>
            <a:off x="3277016" y="912237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216" idx="5"/>
            <a:endCxn id="218" idx="1"/>
          </p:cNvCxnSpPr>
          <p:nvPr/>
        </p:nvCxnSpPr>
        <p:spPr>
          <a:xfrm>
            <a:off x="3293180" y="911567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17" idx="4"/>
            <a:endCxn id="221" idx="0"/>
          </p:cNvCxnSpPr>
          <p:nvPr/>
        </p:nvCxnSpPr>
        <p:spPr>
          <a:xfrm>
            <a:off x="3299875" y="922122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18" idx="4"/>
            <a:endCxn id="222" idx="1"/>
          </p:cNvCxnSpPr>
          <p:nvPr/>
        </p:nvCxnSpPr>
        <p:spPr>
          <a:xfrm>
            <a:off x="3364239" y="918425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21" idx="2"/>
            <a:endCxn id="224" idx="6"/>
          </p:cNvCxnSpPr>
          <p:nvPr/>
        </p:nvCxnSpPr>
        <p:spPr>
          <a:xfrm flipH="1" flipV="1">
            <a:off x="3213788" y="926015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22" idx="0"/>
            <a:endCxn id="223" idx="3"/>
          </p:cNvCxnSpPr>
          <p:nvPr/>
        </p:nvCxnSpPr>
        <p:spPr>
          <a:xfrm flipV="1">
            <a:off x="3421387" y="916139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椭圆 233"/>
          <p:cNvSpPr/>
          <p:nvPr/>
        </p:nvSpPr>
        <p:spPr>
          <a:xfrm>
            <a:off x="3188925" y="91247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椭圆 234"/>
          <p:cNvSpPr/>
          <p:nvPr/>
        </p:nvSpPr>
        <p:spPr>
          <a:xfrm>
            <a:off x="3113179" y="90951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直接连接符 235"/>
          <p:cNvCxnSpPr>
            <a:stCxn id="219" idx="4"/>
            <a:endCxn id="235" idx="0"/>
          </p:cNvCxnSpPr>
          <p:nvPr/>
        </p:nvCxnSpPr>
        <p:spPr>
          <a:xfrm flipH="1">
            <a:off x="3136039" y="9062543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35" idx="5"/>
            <a:endCxn id="234" idx="2"/>
          </p:cNvCxnSpPr>
          <p:nvPr/>
        </p:nvCxnSpPr>
        <p:spPr>
          <a:xfrm>
            <a:off x="3152203" y="9134189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34" idx="7"/>
            <a:endCxn id="216" idx="3"/>
          </p:cNvCxnSpPr>
          <p:nvPr/>
        </p:nvCxnSpPr>
        <p:spPr>
          <a:xfrm flipV="1">
            <a:off x="3227949" y="9115678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椭圆 238"/>
          <p:cNvSpPr/>
          <p:nvPr/>
        </p:nvSpPr>
        <p:spPr>
          <a:xfrm>
            <a:off x="3188925" y="90494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椭圆 240"/>
          <p:cNvSpPr/>
          <p:nvPr/>
        </p:nvSpPr>
        <p:spPr>
          <a:xfrm>
            <a:off x="3384377" y="89852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椭圆 242"/>
          <p:cNvSpPr/>
          <p:nvPr/>
        </p:nvSpPr>
        <p:spPr>
          <a:xfrm>
            <a:off x="3287538" y="901465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椭圆 243"/>
          <p:cNvSpPr/>
          <p:nvPr/>
        </p:nvSpPr>
        <p:spPr>
          <a:xfrm>
            <a:off x="3349422" y="90558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直接连接符 245"/>
          <p:cNvCxnSpPr>
            <a:stCxn id="219" idx="5"/>
            <a:endCxn id="239" idx="2"/>
          </p:cNvCxnSpPr>
          <p:nvPr/>
        </p:nvCxnSpPr>
        <p:spPr>
          <a:xfrm>
            <a:off x="3166114" y="9055848"/>
            <a:ext cx="22811" cy="16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39" idx="3"/>
            <a:endCxn id="235" idx="7"/>
          </p:cNvCxnSpPr>
          <p:nvPr/>
        </p:nvCxnSpPr>
        <p:spPr>
          <a:xfrm flipH="1">
            <a:off x="3152203" y="9088520"/>
            <a:ext cx="43417" cy="13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>
            <a:stCxn id="239" idx="4"/>
            <a:endCxn id="234" idx="0"/>
          </p:cNvCxnSpPr>
          <p:nvPr/>
        </p:nvCxnSpPr>
        <p:spPr>
          <a:xfrm>
            <a:off x="3211785" y="9095215"/>
            <a:ext cx="0" cy="29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stCxn id="239" idx="6"/>
            <a:endCxn id="216" idx="1"/>
          </p:cNvCxnSpPr>
          <p:nvPr/>
        </p:nvCxnSpPr>
        <p:spPr>
          <a:xfrm>
            <a:off x="3234644" y="9072356"/>
            <a:ext cx="26207" cy="10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239" idx="0"/>
            <a:endCxn id="215" idx="4"/>
          </p:cNvCxnSpPr>
          <p:nvPr/>
        </p:nvCxnSpPr>
        <p:spPr>
          <a:xfrm flipV="1">
            <a:off x="3211785" y="9023519"/>
            <a:ext cx="19512" cy="259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>
            <a:stCxn id="215" idx="6"/>
            <a:endCxn id="243" idx="1"/>
          </p:cNvCxnSpPr>
          <p:nvPr/>
        </p:nvCxnSpPr>
        <p:spPr>
          <a:xfrm>
            <a:off x="3254156" y="9000660"/>
            <a:ext cx="40077" cy="20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>
            <a:stCxn id="243" idx="0"/>
            <a:endCxn id="220" idx="4"/>
          </p:cNvCxnSpPr>
          <p:nvPr/>
        </p:nvCxnSpPr>
        <p:spPr>
          <a:xfrm flipV="1">
            <a:off x="3310398" y="8995643"/>
            <a:ext cx="8869" cy="19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243" idx="4"/>
            <a:endCxn id="216" idx="7"/>
          </p:cNvCxnSpPr>
          <p:nvPr/>
        </p:nvCxnSpPr>
        <p:spPr>
          <a:xfrm flipH="1">
            <a:off x="3293180" y="9060370"/>
            <a:ext cx="17218" cy="22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243" idx="6"/>
            <a:endCxn id="244" idx="1"/>
          </p:cNvCxnSpPr>
          <p:nvPr/>
        </p:nvCxnSpPr>
        <p:spPr>
          <a:xfrm>
            <a:off x="3333257" y="9037511"/>
            <a:ext cx="22860" cy="250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216" idx="6"/>
            <a:endCxn id="244" idx="2"/>
          </p:cNvCxnSpPr>
          <p:nvPr/>
        </p:nvCxnSpPr>
        <p:spPr>
          <a:xfrm flipV="1">
            <a:off x="3299875" y="9078707"/>
            <a:ext cx="49547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>
            <a:stCxn id="220" idx="5"/>
            <a:endCxn id="241" idx="2"/>
          </p:cNvCxnSpPr>
          <p:nvPr/>
        </p:nvCxnSpPr>
        <p:spPr>
          <a:xfrm>
            <a:off x="3335431" y="8988948"/>
            <a:ext cx="48946" cy="191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>
            <a:stCxn id="241" idx="4"/>
            <a:endCxn id="244" idx="7"/>
          </p:cNvCxnSpPr>
          <p:nvPr/>
        </p:nvCxnSpPr>
        <p:spPr>
          <a:xfrm flipH="1">
            <a:off x="3388446" y="9031001"/>
            <a:ext cx="18791" cy="315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椭圆 270"/>
          <p:cNvSpPr/>
          <p:nvPr/>
        </p:nvSpPr>
        <p:spPr>
          <a:xfrm>
            <a:off x="4296102" y="862286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椭圆 271"/>
          <p:cNvSpPr/>
          <p:nvPr/>
        </p:nvSpPr>
        <p:spPr>
          <a:xfrm>
            <a:off x="4341821" y="87217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椭圆 272"/>
          <p:cNvSpPr/>
          <p:nvPr/>
        </p:nvSpPr>
        <p:spPr>
          <a:xfrm>
            <a:off x="4364680" y="88205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椭圆 273"/>
          <p:cNvSpPr/>
          <p:nvPr/>
        </p:nvSpPr>
        <p:spPr>
          <a:xfrm>
            <a:off x="4429044" y="878359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椭圆 274"/>
          <p:cNvSpPr/>
          <p:nvPr/>
        </p:nvSpPr>
        <p:spPr>
          <a:xfrm>
            <a:off x="4205906" y="872082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椭圆 275"/>
          <p:cNvSpPr/>
          <p:nvPr/>
        </p:nvSpPr>
        <p:spPr>
          <a:xfrm>
            <a:off x="4447168" y="86312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椭圆 276"/>
          <p:cNvSpPr/>
          <p:nvPr/>
        </p:nvSpPr>
        <p:spPr>
          <a:xfrm>
            <a:off x="4405252" y="89130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椭圆 277"/>
          <p:cNvSpPr/>
          <p:nvPr/>
        </p:nvSpPr>
        <p:spPr>
          <a:xfrm>
            <a:off x="4486192" y="88823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椭圆 278"/>
          <p:cNvSpPr/>
          <p:nvPr/>
        </p:nvSpPr>
        <p:spPr>
          <a:xfrm>
            <a:off x="4546323" y="87674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椭圆 279"/>
          <p:cNvSpPr/>
          <p:nvPr/>
        </p:nvSpPr>
        <p:spPr>
          <a:xfrm>
            <a:off x="4255734" y="88823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直接连接符 280"/>
          <p:cNvCxnSpPr>
            <a:stCxn id="271" idx="3"/>
            <a:endCxn id="275" idx="7"/>
          </p:cNvCxnSpPr>
          <p:nvPr/>
        </p:nvCxnSpPr>
        <p:spPr>
          <a:xfrm flipH="1">
            <a:off x="4244930" y="8661886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71" idx="6"/>
            <a:endCxn id="276" idx="2"/>
          </p:cNvCxnSpPr>
          <p:nvPr/>
        </p:nvCxnSpPr>
        <p:spPr>
          <a:xfrm>
            <a:off x="4341821" y="8645722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71" idx="5"/>
            <a:endCxn id="272" idx="0"/>
          </p:cNvCxnSpPr>
          <p:nvPr/>
        </p:nvCxnSpPr>
        <p:spPr>
          <a:xfrm>
            <a:off x="4335126" y="866188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/>
          <p:cNvCxnSpPr>
            <a:stCxn id="272" idx="4"/>
            <a:endCxn id="273" idx="1"/>
          </p:cNvCxnSpPr>
          <p:nvPr/>
        </p:nvCxnSpPr>
        <p:spPr>
          <a:xfrm>
            <a:off x="4364681" y="876743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72" idx="5"/>
            <a:endCxn id="274" idx="1"/>
          </p:cNvCxnSpPr>
          <p:nvPr/>
        </p:nvCxnSpPr>
        <p:spPr>
          <a:xfrm>
            <a:off x="4380845" y="8760740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>
            <a:stCxn id="273" idx="4"/>
            <a:endCxn id="277" idx="0"/>
          </p:cNvCxnSpPr>
          <p:nvPr/>
        </p:nvCxnSpPr>
        <p:spPr>
          <a:xfrm>
            <a:off x="4387540" y="886628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/>
          <p:cNvCxnSpPr>
            <a:stCxn id="274" idx="4"/>
            <a:endCxn id="278" idx="1"/>
          </p:cNvCxnSpPr>
          <p:nvPr/>
        </p:nvCxnSpPr>
        <p:spPr>
          <a:xfrm>
            <a:off x="4451904" y="8829318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277" idx="2"/>
            <a:endCxn id="280" idx="6"/>
          </p:cNvCxnSpPr>
          <p:nvPr/>
        </p:nvCxnSpPr>
        <p:spPr>
          <a:xfrm flipH="1" flipV="1">
            <a:off x="4301453" y="8905212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278" idx="0"/>
            <a:endCxn id="279" idx="3"/>
          </p:cNvCxnSpPr>
          <p:nvPr/>
        </p:nvCxnSpPr>
        <p:spPr>
          <a:xfrm flipV="1">
            <a:off x="4509052" y="8806459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椭圆 289"/>
          <p:cNvSpPr/>
          <p:nvPr/>
        </p:nvSpPr>
        <p:spPr>
          <a:xfrm>
            <a:off x="4291993" y="936463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椭圆 290"/>
          <p:cNvSpPr/>
          <p:nvPr/>
        </p:nvSpPr>
        <p:spPr>
          <a:xfrm>
            <a:off x="4337712" y="94634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椭圆 291"/>
          <p:cNvSpPr/>
          <p:nvPr/>
        </p:nvSpPr>
        <p:spPr>
          <a:xfrm>
            <a:off x="4360571" y="95623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椭圆 292"/>
          <p:cNvSpPr/>
          <p:nvPr/>
        </p:nvSpPr>
        <p:spPr>
          <a:xfrm>
            <a:off x="4424935" y="95253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椭圆 293"/>
          <p:cNvSpPr/>
          <p:nvPr/>
        </p:nvSpPr>
        <p:spPr>
          <a:xfrm>
            <a:off x="4201797" y="946260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椭圆 294"/>
          <p:cNvSpPr/>
          <p:nvPr/>
        </p:nvSpPr>
        <p:spPr>
          <a:xfrm>
            <a:off x="4443059" y="93730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椭圆 295"/>
          <p:cNvSpPr/>
          <p:nvPr/>
        </p:nvSpPr>
        <p:spPr>
          <a:xfrm>
            <a:off x="4401143" y="96548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椭圆 296"/>
          <p:cNvSpPr/>
          <p:nvPr/>
        </p:nvSpPr>
        <p:spPr>
          <a:xfrm>
            <a:off x="4482083" y="96241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椭圆 297"/>
          <p:cNvSpPr/>
          <p:nvPr/>
        </p:nvSpPr>
        <p:spPr>
          <a:xfrm>
            <a:off x="4542214" y="95092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椭圆 298"/>
          <p:cNvSpPr/>
          <p:nvPr/>
        </p:nvSpPr>
        <p:spPr>
          <a:xfrm>
            <a:off x="4251625" y="96241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0" name="直接连接符 299"/>
          <p:cNvCxnSpPr>
            <a:stCxn id="290" idx="3"/>
            <a:endCxn id="294" idx="7"/>
          </p:cNvCxnSpPr>
          <p:nvPr/>
        </p:nvCxnSpPr>
        <p:spPr>
          <a:xfrm flipH="1">
            <a:off x="4240821" y="940366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90" idx="6"/>
            <a:endCxn id="295" idx="2"/>
          </p:cNvCxnSpPr>
          <p:nvPr/>
        </p:nvCxnSpPr>
        <p:spPr>
          <a:xfrm>
            <a:off x="4337712" y="938749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/>
          <p:cNvCxnSpPr>
            <a:stCxn id="290" idx="5"/>
            <a:endCxn id="291" idx="0"/>
          </p:cNvCxnSpPr>
          <p:nvPr/>
        </p:nvCxnSpPr>
        <p:spPr>
          <a:xfrm>
            <a:off x="4331017" y="940366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/>
          <p:cNvCxnSpPr>
            <a:stCxn id="291" idx="4"/>
            <a:endCxn id="292" idx="1"/>
          </p:cNvCxnSpPr>
          <p:nvPr/>
        </p:nvCxnSpPr>
        <p:spPr>
          <a:xfrm>
            <a:off x="4360572" y="950921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291" idx="5"/>
            <a:endCxn id="293" idx="1"/>
          </p:cNvCxnSpPr>
          <p:nvPr/>
        </p:nvCxnSpPr>
        <p:spPr>
          <a:xfrm>
            <a:off x="4376736" y="950251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292" idx="4"/>
            <a:endCxn id="296" idx="0"/>
          </p:cNvCxnSpPr>
          <p:nvPr/>
        </p:nvCxnSpPr>
        <p:spPr>
          <a:xfrm>
            <a:off x="4383431" y="960806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连接符 305"/>
          <p:cNvCxnSpPr>
            <a:stCxn id="293" idx="4"/>
            <a:endCxn id="297" idx="1"/>
          </p:cNvCxnSpPr>
          <p:nvPr/>
        </p:nvCxnSpPr>
        <p:spPr>
          <a:xfrm>
            <a:off x="4447795" y="957109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96" idx="2"/>
            <a:endCxn id="299" idx="6"/>
          </p:cNvCxnSpPr>
          <p:nvPr/>
        </p:nvCxnSpPr>
        <p:spPr>
          <a:xfrm flipH="1" flipV="1">
            <a:off x="4297344" y="964698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297" idx="0"/>
            <a:endCxn id="298" idx="3"/>
          </p:cNvCxnSpPr>
          <p:nvPr/>
        </p:nvCxnSpPr>
        <p:spPr>
          <a:xfrm flipV="1">
            <a:off x="4504943" y="954823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椭圆 308"/>
          <p:cNvSpPr/>
          <p:nvPr/>
        </p:nvSpPr>
        <p:spPr>
          <a:xfrm>
            <a:off x="3198274" y="974384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椭圆 309"/>
          <p:cNvSpPr/>
          <p:nvPr/>
        </p:nvSpPr>
        <p:spPr>
          <a:xfrm>
            <a:off x="3243993" y="98426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椭圆 310"/>
          <p:cNvSpPr/>
          <p:nvPr/>
        </p:nvSpPr>
        <p:spPr>
          <a:xfrm>
            <a:off x="3266852" y="99415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椭圆 311"/>
          <p:cNvSpPr/>
          <p:nvPr/>
        </p:nvSpPr>
        <p:spPr>
          <a:xfrm>
            <a:off x="3331216" y="99045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椭圆 312"/>
          <p:cNvSpPr/>
          <p:nvPr/>
        </p:nvSpPr>
        <p:spPr>
          <a:xfrm>
            <a:off x="3108078" y="9841805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椭圆 313"/>
          <p:cNvSpPr/>
          <p:nvPr/>
        </p:nvSpPr>
        <p:spPr>
          <a:xfrm>
            <a:off x="3349340" y="97522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椭圆 314"/>
          <p:cNvSpPr/>
          <p:nvPr/>
        </p:nvSpPr>
        <p:spPr>
          <a:xfrm>
            <a:off x="3307424" y="100340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椭圆 315"/>
          <p:cNvSpPr/>
          <p:nvPr/>
        </p:nvSpPr>
        <p:spPr>
          <a:xfrm>
            <a:off x="3388364" y="100033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椭圆 316"/>
          <p:cNvSpPr/>
          <p:nvPr/>
        </p:nvSpPr>
        <p:spPr>
          <a:xfrm>
            <a:off x="3477546" y="99329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椭圆 317"/>
          <p:cNvSpPr/>
          <p:nvPr/>
        </p:nvSpPr>
        <p:spPr>
          <a:xfrm>
            <a:off x="3157906" y="100033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9" name="直接连接符 318"/>
          <p:cNvCxnSpPr>
            <a:stCxn id="309" idx="3"/>
            <a:endCxn id="313" idx="7"/>
          </p:cNvCxnSpPr>
          <p:nvPr/>
        </p:nvCxnSpPr>
        <p:spPr>
          <a:xfrm flipH="1">
            <a:off x="3147102" y="9782864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309" idx="6"/>
            <a:endCxn id="314" idx="2"/>
          </p:cNvCxnSpPr>
          <p:nvPr/>
        </p:nvCxnSpPr>
        <p:spPr>
          <a:xfrm>
            <a:off x="3243993" y="976670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309" idx="5"/>
            <a:endCxn id="310" idx="0"/>
          </p:cNvCxnSpPr>
          <p:nvPr/>
        </p:nvCxnSpPr>
        <p:spPr>
          <a:xfrm>
            <a:off x="3237298" y="978286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>
            <a:stCxn id="310" idx="4"/>
            <a:endCxn id="311" idx="1"/>
          </p:cNvCxnSpPr>
          <p:nvPr/>
        </p:nvCxnSpPr>
        <p:spPr>
          <a:xfrm>
            <a:off x="3266853" y="988841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连接符 322"/>
          <p:cNvCxnSpPr>
            <a:stCxn id="310" idx="5"/>
            <a:endCxn id="312" idx="1"/>
          </p:cNvCxnSpPr>
          <p:nvPr/>
        </p:nvCxnSpPr>
        <p:spPr>
          <a:xfrm>
            <a:off x="3283017" y="988171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311" idx="4"/>
            <a:endCxn id="315" idx="0"/>
          </p:cNvCxnSpPr>
          <p:nvPr/>
        </p:nvCxnSpPr>
        <p:spPr>
          <a:xfrm>
            <a:off x="3289712" y="998726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>
            <a:stCxn id="312" idx="4"/>
            <a:endCxn id="316" idx="1"/>
          </p:cNvCxnSpPr>
          <p:nvPr/>
        </p:nvCxnSpPr>
        <p:spPr>
          <a:xfrm>
            <a:off x="3354076" y="995029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连接符 325"/>
          <p:cNvCxnSpPr>
            <a:stCxn id="315" idx="2"/>
            <a:endCxn id="318" idx="6"/>
          </p:cNvCxnSpPr>
          <p:nvPr/>
        </p:nvCxnSpPr>
        <p:spPr>
          <a:xfrm flipH="1" flipV="1">
            <a:off x="3203625" y="1002619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316" idx="7"/>
            <a:endCxn id="317" idx="3"/>
          </p:cNvCxnSpPr>
          <p:nvPr/>
        </p:nvCxnSpPr>
        <p:spPr>
          <a:xfrm flipV="1">
            <a:off x="3427388" y="9972000"/>
            <a:ext cx="56853" cy="38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椭圆 327"/>
          <p:cNvSpPr/>
          <p:nvPr/>
        </p:nvSpPr>
        <p:spPr>
          <a:xfrm>
            <a:off x="3411223" y="98588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3" name="直接连接符 332"/>
          <p:cNvCxnSpPr>
            <a:stCxn id="312" idx="7"/>
            <a:endCxn id="328" idx="3"/>
          </p:cNvCxnSpPr>
          <p:nvPr/>
        </p:nvCxnSpPr>
        <p:spPr>
          <a:xfrm flipV="1">
            <a:off x="3370240" y="9897882"/>
            <a:ext cx="47678" cy="13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28" idx="5"/>
            <a:endCxn id="317" idx="1"/>
          </p:cNvCxnSpPr>
          <p:nvPr/>
        </p:nvCxnSpPr>
        <p:spPr>
          <a:xfrm>
            <a:off x="3450247" y="9897882"/>
            <a:ext cx="33994" cy="41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椭圆 335"/>
          <p:cNvSpPr/>
          <p:nvPr/>
        </p:nvSpPr>
        <p:spPr>
          <a:xfrm>
            <a:off x="3204969" y="1011418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椭圆 336"/>
          <p:cNvSpPr/>
          <p:nvPr/>
        </p:nvSpPr>
        <p:spPr>
          <a:xfrm>
            <a:off x="3250688" y="102130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椭圆 337"/>
          <p:cNvSpPr/>
          <p:nvPr/>
        </p:nvSpPr>
        <p:spPr>
          <a:xfrm>
            <a:off x="3273547" y="103118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椭圆 338"/>
          <p:cNvSpPr/>
          <p:nvPr/>
        </p:nvSpPr>
        <p:spPr>
          <a:xfrm>
            <a:off x="3337911" y="102749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椭圆 339"/>
          <p:cNvSpPr/>
          <p:nvPr/>
        </p:nvSpPr>
        <p:spPr>
          <a:xfrm>
            <a:off x="3114773" y="10212147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椭圆 340"/>
          <p:cNvSpPr/>
          <p:nvPr/>
        </p:nvSpPr>
        <p:spPr>
          <a:xfrm>
            <a:off x="3356035" y="101225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椭圆 341"/>
          <p:cNvSpPr/>
          <p:nvPr/>
        </p:nvSpPr>
        <p:spPr>
          <a:xfrm>
            <a:off x="3314119" y="104043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椭圆 342"/>
          <p:cNvSpPr/>
          <p:nvPr/>
        </p:nvSpPr>
        <p:spPr>
          <a:xfrm>
            <a:off x="3395059" y="103736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椭圆 343"/>
          <p:cNvSpPr/>
          <p:nvPr/>
        </p:nvSpPr>
        <p:spPr>
          <a:xfrm>
            <a:off x="3484241" y="103033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椭圆 344"/>
          <p:cNvSpPr/>
          <p:nvPr/>
        </p:nvSpPr>
        <p:spPr>
          <a:xfrm>
            <a:off x="3228999" y="10376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6" name="直接连接符 345"/>
          <p:cNvCxnSpPr>
            <a:stCxn id="336" idx="3"/>
            <a:endCxn id="340" idx="7"/>
          </p:cNvCxnSpPr>
          <p:nvPr/>
        </p:nvCxnSpPr>
        <p:spPr>
          <a:xfrm flipH="1">
            <a:off x="3153797" y="10153206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336" idx="6"/>
            <a:endCxn id="341" idx="2"/>
          </p:cNvCxnSpPr>
          <p:nvPr/>
        </p:nvCxnSpPr>
        <p:spPr>
          <a:xfrm>
            <a:off x="3250688" y="10137042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336" idx="5"/>
            <a:endCxn id="337" idx="0"/>
          </p:cNvCxnSpPr>
          <p:nvPr/>
        </p:nvCxnSpPr>
        <p:spPr>
          <a:xfrm>
            <a:off x="3243993" y="1015320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37" idx="4"/>
            <a:endCxn id="338" idx="1"/>
          </p:cNvCxnSpPr>
          <p:nvPr/>
        </p:nvCxnSpPr>
        <p:spPr>
          <a:xfrm>
            <a:off x="3273548" y="1025875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349"/>
          <p:cNvCxnSpPr>
            <a:stCxn id="337" idx="5"/>
            <a:endCxn id="339" idx="1"/>
          </p:cNvCxnSpPr>
          <p:nvPr/>
        </p:nvCxnSpPr>
        <p:spPr>
          <a:xfrm>
            <a:off x="3289712" y="10252060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338" idx="4"/>
            <a:endCxn id="342" idx="0"/>
          </p:cNvCxnSpPr>
          <p:nvPr/>
        </p:nvCxnSpPr>
        <p:spPr>
          <a:xfrm>
            <a:off x="3296407" y="1035760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stCxn id="339" idx="4"/>
            <a:endCxn id="343" idx="1"/>
          </p:cNvCxnSpPr>
          <p:nvPr/>
        </p:nvCxnSpPr>
        <p:spPr>
          <a:xfrm>
            <a:off x="3360771" y="10320638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连接符 352"/>
          <p:cNvCxnSpPr>
            <a:stCxn id="342" idx="2"/>
            <a:endCxn id="345" idx="6"/>
          </p:cNvCxnSpPr>
          <p:nvPr/>
        </p:nvCxnSpPr>
        <p:spPr>
          <a:xfrm flipH="1" flipV="1">
            <a:off x="3274718" y="10399813"/>
            <a:ext cx="39401" cy="27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/>
          <p:cNvCxnSpPr>
            <a:stCxn id="343" idx="7"/>
            <a:endCxn id="344" idx="3"/>
          </p:cNvCxnSpPr>
          <p:nvPr/>
        </p:nvCxnSpPr>
        <p:spPr>
          <a:xfrm flipV="1">
            <a:off x="3434083" y="10342342"/>
            <a:ext cx="56853" cy="38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椭圆 354"/>
          <p:cNvSpPr/>
          <p:nvPr/>
        </p:nvSpPr>
        <p:spPr>
          <a:xfrm>
            <a:off x="3417918" y="102292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6" name="直接连接符 355"/>
          <p:cNvCxnSpPr>
            <a:stCxn id="339" idx="7"/>
            <a:endCxn id="355" idx="3"/>
          </p:cNvCxnSpPr>
          <p:nvPr/>
        </p:nvCxnSpPr>
        <p:spPr>
          <a:xfrm flipV="1">
            <a:off x="3376935" y="10268224"/>
            <a:ext cx="47678" cy="13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连接符 356"/>
          <p:cNvCxnSpPr>
            <a:stCxn id="355" idx="5"/>
            <a:endCxn id="344" idx="1"/>
          </p:cNvCxnSpPr>
          <p:nvPr/>
        </p:nvCxnSpPr>
        <p:spPr>
          <a:xfrm>
            <a:off x="3456942" y="10268224"/>
            <a:ext cx="33994" cy="41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椭圆 357"/>
          <p:cNvSpPr/>
          <p:nvPr/>
        </p:nvSpPr>
        <p:spPr>
          <a:xfrm>
            <a:off x="3407422" y="102966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椭圆 358"/>
          <p:cNvSpPr/>
          <p:nvPr/>
        </p:nvSpPr>
        <p:spPr>
          <a:xfrm>
            <a:off x="3165417" y="103243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椭圆 359"/>
          <p:cNvSpPr/>
          <p:nvPr/>
        </p:nvSpPr>
        <p:spPr>
          <a:xfrm>
            <a:off x="3185176" y="104193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3" name="直接连接符 362"/>
          <p:cNvCxnSpPr>
            <a:stCxn id="339" idx="5"/>
            <a:endCxn id="358" idx="2"/>
          </p:cNvCxnSpPr>
          <p:nvPr/>
        </p:nvCxnSpPr>
        <p:spPr>
          <a:xfrm>
            <a:off x="3376935" y="10313943"/>
            <a:ext cx="30487" cy="5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连接符 365"/>
          <p:cNvCxnSpPr>
            <a:stCxn id="358" idx="0"/>
            <a:endCxn id="355" idx="4"/>
          </p:cNvCxnSpPr>
          <p:nvPr/>
        </p:nvCxnSpPr>
        <p:spPr>
          <a:xfrm flipV="1">
            <a:off x="3430282" y="10274919"/>
            <a:ext cx="10496" cy="21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连接符 367"/>
          <p:cNvCxnSpPr>
            <a:stCxn id="358" idx="4"/>
            <a:endCxn id="343" idx="0"/>
          </p:cNvCxnSpPr>
          <p:nvPr/>
        </p:nvCxnSpPr>
        <p:spPr>
          <a:xfrm flipH="1">
            <a:off x="3417919" y="10342350"/>
            <a:ext cx="12363" cy="31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/>
          <p:cNvCxnSpPr>
            <a:stCxn id="358" idx="5"/>
            <a:endCxn id="344" idx="2"/>
          </p:cNvCxnSpPr>
          <p:nvPr/>
        </p:nvCxnSpPr>
        <p:spPr>
          <a:xfrm flipV="1">
            <a:off x="3446446" y="10326178"/>
            <a:ext cx="37795" cy="9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38" idx="6"/>
            <a:endCxn id="339" idx="3"/>
          </p:cNvCxnSpPr>
          <p:nvPr/>
        </p:nvCxnSpPr>
        <p:spPr>
          <a:xfrm flipV="1">
            <a:off x="3319266" y="10313943"/>
            <a:ext cx="25340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>
            <a:stCxn id="342" idx="6"/>
            <a:endCxn id="343" idx="2"/>
          </p:cNvCxnSpPr>
          <p:nvPr/>
        </p:nvCxnSpPr>
        <p:spPr>
          <a:xfrm flipV="1">
            <a:off x="3359838" y="10396532"/>
            <a:ext cx="35221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/>
          <p:cNvCxnSpPr>
            <a:stCxn id="359" idx="6"/>
            <a:endCxn id="338" idx="3"/>
          </p:cNvCxnSpPr>
          <p:nvPr/>
        </p:nvCxnSpPr>
        <p:spPr>
          <a:xfrm>
            <a:off x="3211136" y="10347206"/>
            <a:ext cx="69106" cy="3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连接符 378"/>
          <p:cNvCxnSpPr>
            <a:stCxn id="359" idx="4"/>
            <a:endCxn id="345" idx="1"/>
          </p:cNvCxnSpPr>
          <p:nvPr/>
        </p:nvCxnSpPr>
        <p:spPr>
          <a:xfrm>
            <a:off x="3188277" y="10370065"/>
            <a:ext cx="47417" cy="13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/>
          <p:cNvCxnSpPr>
            <a:stCxn id="345" idx="4"/>
            <a:endCxn id="360" idx="0"/>
          </p:cNvCxnSpPr>
          <p:nvPr/>
        </p:nvCxnSpPr>
        <p:spPr>
          <a:xfrm flipH="1" flipV="1">
            <a:off x="3208036" y="10419391"/>
            <a:ext cx="43823" cy="32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连接符 382"/>
          <p:cNvCxnSpPr>
            <a:stCxn id="360" idx="6"/>
            <a:endCxn id="342" idx="3"/>
          </p:cNvCxnSpPr>
          <p:nvPr/>
        </p:nvCxnSpPr>
        <p:spPr>
          <a:xfrm>
            <a:off x="3230895" y="10442251"/>
            <a:ext cx="89919" cy="1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椭圆 390"/>
          <p:cNvSpPr/>
          <p:nvPr/>
        </p:nvSpPr>
        <p:spPr>
          <a:xfrm>
            <a:off x="4287884" y="1051456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椭圆 391"/>
          <p:cNvSpPr/>
          <p:nvPr/>
        </p:nvSpPr>
        <p:spPr>
          <a:xfrm>
            <a:off x="4333603" y="106134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椭圆 392"/>
          <p:cNvSpPr/>
          <p:nvPr/>
        </p:nvSpPr>
        <p:spPr>
          <a:xfrm>
            <a:off x="4356462" y="107122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椭圆 393"/>
          <p:cNvSpPr/>
          <p:nvPr/>
        </p:nvSpPr>
        <p:spPr>
          <a:xfrm>
            <a:off x="4420826" y="1067530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椭圆 394"/>
          <p:cNvSpPr/>
          <p:nvPr/>
        </p:nvSpPr>
        <p:spPr>
          <a:xfrm>
            <a:off x="4197688" y="106125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椭圆 395"/>
          <p:cNvSpPr/>
          <p:nvPr/>
        </p:nvSpPr>
        <p:spPr>
          <a:xfrm>
            <a:off x="4438950" y="105229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椭圆 396"/>
          <p:cNvSpPr/>
          <p:nvPr/>
        </p:nvSpPr>
        <p:spPr>
          <a:xfrm>
            <a:off x="4397034" y="1080475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椭圆 397"/>
          <p:cNvSpPr/>
          <p:nvPr/>
        </p:nvSpPr>
        <p:spPr>
          <a:xfrm>
            <a:off x="4477974" y="1077405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椭圆 398"/>
          <p:cNvSpPr/>
          <p:nvPr/>
        </p:nvSpPr>
        <p:spPr>
          <a:xfrm>
            <a:off x="4538105" y="106591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椭圆 399"/>
          <p:cNvSpPr/>
          <p:nvPr/>
        </p:nvSpPr>
        <p:spPr>
          <a:xfrm>
            <a:off x="4247516" y="1077405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1" name="直接连接符 400"/>
          <p:cNvCxnSpPr>
            <a:stCxn id="391" idx="3"/>
            <a:endCxn id="395" idx="7"/>
          </p:cNvCxnSpPr>
          <p:nvPr/>
        </p:nvCxnSpPr>
        <p:spPr>
          <a:xfrm flipH="1">
            <a:off x="4236712" y="10553589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>
            <a:stCxn id="391" idx="6"/>
            <a:endCxn id="396" idx="2"/>
          </p:cNvCxnSpPr>
          <p:nvPr/>
        </p:nvCxnSpPr>
        <p:spPr>
          <a:xfrm>
            <a:off x="4333603" y="10537425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连接符 402"/>
          <p:cNvCxnSpPr>
            <a:stCxn id="391" idx="5"/>
            <a:endCxn id="392" idx="0"/>
          </p:cNvCxnSpPr>
          <p:nvPr/>
        </p:nvCxnSpPr>
        <p:spPr>
          <a:xfrm>
            <a:off x="4326908" y="10553589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连接符 403"/>
          <p:cNvCxnSpPr>
            <a:stCxn id="392" idx="4"/>
            <a:endCxn id="393" idx="1"/>
          </p:cNvCxnSpPr>
          <p:nvPr/>
        </p:nvCxnSpPr>
        <p:spPr>
          <a:xfrm>
            <a:off x="4356463" y="10659138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连接符 404"/>
          <p:cNvCxnSpPr>
            <a:stCxn id="392" idx="5"/>
            <a:endCxn id="394" idx="1"/>
          </p:cNvCxnSpPr>
          <p:nvPr/>
        </p:nvCxnSpPr>
        <p:spPr>
          <a:xfrm>
            <a:off x="4372627" y="10652443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连接符 405"/>
          <p:cNvCxnSpPr>
            <a:stCxn id="393" idx="4"/>
            <a:endCxn id="397" idx="0"/>
          </p:cNvCxnSpPr>
          <p:nvPr/>
        </p:nvCxnSpPr>
        <p:spPr>
          <a:xfrm>
            <a:off x="4379322" y="10757992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连接符 406"/>
          <p:cNvCxnSpPr>
            <a:stCxn id="394" idx="4"/>
            <a:endCxn id="398" idx="1"/>
          </p:cNvCxnSpPr>
          <p:nvPr/>
        </p:nvCxnSpPr>
        <p:spPr>
          <a:xfrm>
            <a:off x="4443686" y="10721021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>
            <a:stCxn id="397" idx="2"/>
            <a:endCxn id="400" idx="6"/>
          </p:cNvCxnSpPr>
          <p:nvPr/>
        </p:nvCxnSpPr>
        <p:spPr>
          <a:xfrm flipH="1" flipV="1">
            <a:off x="4293235" y="10796915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>
            <a:stCxn id="398" idx="0"/>
            <a:endCxn id="399" idx="3"/>
          </p:cNvCxnSpPr>
          <p:nvPr/>
        </p:nvCxnSpPr>
        <p:spPr>
          <a:xfrm flipV="1">
            <a:off x="4500834" y="10698162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椭圆 409"/>
          <p:cNvSpPr/>
          <p:nvPr/>
        </p:nvSpPr>
        <p:spPr>
          <a:xfrm>
            <a:off x="4803859" y="997200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椭圆 410"/>
          <p:cNvSpPr/>
          <p:nvPr/>
        </p:nvSpPr>
        <p:spPr>
          <a:xfrm>
            <a:off x="4849578" y="100708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椭圆 411"/>
          <p:cNvSpPr/>
          <p:nvPr/>
        </p:nvSpPr>
        <p:spPr>
          <a:xfrm>
            <a:off x="4872437" y="101697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椭圆 412"/>
          <p:cNvSpPr/>
          <p:nvPr/>
        </p:nvSpPr>
        <p:spPr>
          <a:xfrm>
            <a:off x="4936801" y="101327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椭圆 413"/>
          <p:cNvSpPr/>
          <p:nvPr/>
        </p:nvSpPr>
        <p:spPr>
          <a:xfrm>
            <a:off x="4713663" y="100699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椭圆 414"/>
          <p:cNvSpPr/>
          <p:nvPr/>
        </p:nvSpPr>
        <p:spPr>
          <a:xfrm>
            <a:off x="4954925" y="99803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椭圆 415"/>
          <p:cNvSpPr/>
          <p:nvPr/>
        </p:nvSpPr>
        <p:spPr>
          <a:xfrm>
            <a:off x="4913009" y="1026219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椭圆 416"/>
          <p:cNvSpPr/>
          <p:nvPr/>
        </p:nvSpPr>
        <p:spPr>
          <a:xfrm>
            <a:off x="4993949" y="102314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椭圆 417"/>
          <p:cNvSpPr/>
          <p:nvPr/>
        </p:nvSpPr>
        <p:spPr>
          <a:xfrm>
            <a:off x="5054080" y="101165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椭圆 418"/>
          <p:cNvSpPr/>
          <p:nvPr/>
        </p:nvSpPr>
        <p:spPr>
          <a:xfrm>
            <a:off x="4763491" y="102314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0" name="直接连接符 419"/>
          <p:cNvCxnSpPr>
            <a:stCxn id="410" idx="3"/>
            <a:endCxn id="414" idx="7"/>
          </p:cNvCxnSpPr>
          <p:nvPr/>
        </p:nvCxnSpPr>
        <p:spPr>
          <a:xfrm flipH="1">
            <a:off x="4752687" y="10011024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连接符 420"/>
          <p:cNvCxnSpPr>
            <a:stCxn id="410" idx="6"/>
            <a:endCxn id="415" idx="2"/>
          </p:cNvCxnSpPr>
          <p:nvPr/>
        </p:nvCxnSpPr>
        <p:spPr>
          <a:xfrm>
            <a:off x="4849578" y="999486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连接符 421"/>
          <p:cNvCxnSpPr>
            <a:stCxn id="410" idx="5"/>
            <a:endCxn id="411" idx="0"/>
          </p:cNvCxnSpPr>
          <p:nvPr/>
        </p:nvCxnSpPr>
        <p:spPr>
          <a:xfrm>
            <a:off x="4842883" y="1001102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连接符 422"/>
          <p:cNvCxnSpPr>
            <a:stCxn id="411" idx="4"/>
            <a:endCxn id="412" idx="1"/>
          </p:cNvCxnSpPr>
          <p:nvPr/>
        </p:nvCxnSpPr>
        <p:spPr>
          <a:xfrm>
            <a:off x="4872438" y="1011657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连接符 423"/>
          <p:cNvCxnSpPr>
            <a:stCxn id="411" idx="5"/>
            <a:endCxn id="413" idx="1"/>
          </p:cNvCxnSpPr>
          <p:nvPr/>
        </p:nvCxnSpPr>
        <p:spPr>
          <a:xfrm>
            <a:off x="4888602" y="1010987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12" idx="4"/>
            <a:endCxn id="416" idx="0"/>
          </p:cNvCxnSpPr>
          <p:nvPr/>
        </p:nvCxnSpPr>
        <p:spPr>
          <a:xfrm>
            <a:off x="4895297" y="1021542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13" idx="4"/>
            <a:endCxn id="417" idx="1"/>
          </p:cNvCxnSpPr>
          <p:nvPr/>
        </p:nvCxnSpPr>
        <p:spPr>
          <a:xfrm>
            <a:off x="4959661" y="1017845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连接符 426"/>
          <p:cNvCxnSpPr>
            <a:stCxn id="416" idx="2"/>
            <a:endCxn id="419" idx="6"/>
          </p:cNvCxnSpPr>
          <p:nvPr/>
        </p:nvCxnSpPr>
        <p:spPr>
          <a:xfrm flipH="1" flipV="1">
            <a:off x="4809210" y="1025435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17" idx="0"/>
            <a:endCxn id="418" idx="3"/>
          </p:cNvCxnSpPr>
          <p:nvPr/>
        </p:nvCxnSpPr>
        <p:spPr>
          <a:xfrm flipV="1">
            <a:off x="5016809" y="1015559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椭圆 428"/>
          <p:cNvSpPr/>
          <p:nvPr/>
        </p:nvSpPr>
        <p:spPr>
          <a:xfrm>
            <a:off x="5322284" y="877986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椭圆 429"/>
          <p:cNvSpPr/>
          <p:nvPr/>
        </p:nvSpPr>
        <p:spPr>
          <a:xfrm>
            <a:off x="5368003" y="88787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椭圆 430"/>
          <p:cNvSpPr/>
          <p:nvPr/>
        </p:nvSpPr>
        <p:spPr>
          <a:xfrm>
            <a:off x="5390862" y="89775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椭圆 431"/>
          <p:cNvSpPr/>
          <p:nvPr/>
        </p:nvSpPr>
        <p:spPr>
          <a:xfrm>
            <a:off x="5455226" y="89406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椭圆 432"/>
          <p:cNvSpPr/>
          <p:nvPr/>
        </p:nvSpPr>
        <p:spPr>
          <a:xfrm>
            <a:off x="5232088" y="88778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椭圆 433"/>
          <p:cNvSpPr/>
          <p:nvPr/>
        </p:nvSpPr>
        <p:spPr>
          <a:xfrm>
            <a:off x="5473350" y="8788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椭圆 434"/>
          <p:cNvSpPr/>
          <p:nvPr/>
        </p:nvSpPr>
        <p:spPr>
          <a:xfrm>
            <a:off x="5431434" y="90700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椭圆 435"/>
          <p:cNvSpPr/>
          <p:nvPr/>
        </p:nvSpPr>
        <p:spPr>
          <a:xfrm>
            <a:off x="5512374" y="90393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椭圆 436"/>
          <p:cNvSpPr/>
          <p:nvPr/>
        </p:nvSpPr>
        <p:spPr>
          <a:xfrm>
            <a:off x="5572505" y="89244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椭圆 437"/>
          <p:cNvSpPr/>
          <p:nvPr/>
        </p:nvSpPr>
        <p:spPr>
          <a:xfrm>
            <a:off x="5281916" y="90393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9" name="直接连接符 438"/>
          <p:cNvCxnSpPr>
            <a:stCxn id="429" idx="3"/>
            <a:endCxn id="433" idx="7"/>
          </p:cNvCxnSpPr>
          <p:nvPr/>
        </p:nvCxnSpPr>
        <p:spPr>
          <a:xfrm flipH="1">
            <a:off x="5271112" y="8818893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连接符 439"/>
          <p:cNvCxnSpPr>
            <a:stCxn id="429" idx="6"/>
            <a:endCxn id="434" idx="2"/>
          </p:cNvCxnSpPr>
          <p:nvPr/>
        </p:nvCxnSpPr>
        <p:spPr>
          <a:xfrm>
            <a:off x="5368003" y="8802729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连接符 440"/>
          <p:cNvCxnSpPr>
            <a:stCxn id="429" idx="5"/>
            <a:endCxn id="430" idx="0"/>
          </p:cNvCxnSpPr>
          <p:nvPr/>
        </p:nvCxnSpPr>
        <p:spPr>
          <a:xfrm>
            <a:off x="5361308" y="8818893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连接符 441"/>
          <p:cNvCxnSpPr>
            <a:stCxn id="430" idx="4"/>
            <a:endCxn id="431" idx="1"/>
          </p:cNvCxnSpPr>
          <p:nvPr/>
        </p:nvCxnSpPr>
        <p:spPr>
          <a:xfrm>
            <a:off x="5390863" y="8924442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连接符 442"/>
          <p:cNvCxnSpPr>
            <a:stCxn id="430" idx="5"/>
            <a:endCxn id="432" idx="1"/>
          </p:cNvCxnSpPr>
          <p:nvPr/>
        </p:nvCxnSpPr>
        <p:spPr>
          <a:xfrm>
            <a:off x="5407027" y="8917747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接连接符 443"/>
          <p:cNvCxnSpPr>
            <a:stCxn id="431" idx="4"/>
            <a:endCxn id="435" idx="0"/>
          </p:cNvCxnSpPr>
          <p:nvPr/>
        </p:nvCxnSpPr>
        <p:spPr>
          <a:xfrm>
            <a:off x="5413722" y="9023296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连接符 444"/>
          <p:cNvCxnSpPr>
            <a:stCxn id="432" idx="4"/>
            <a:endCxn id="436" idx="1"/>
          </p:cNvCxnSpPr>
          <p:nvPr/>
        </p:nvCxnSpPr>
        <p:spPr>
          <a:xfrm>
            <a:off x="5478086" y="8986325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连接符 445"/>
          <p:cNvCxnSpPr>
            <a:stCxn id="435" idx="2"/>
            <a:endCxn id="438" idx="6"/>
          </p:cNvCxnSpPr>
          <p:nvPr/>
        </p:nvCxnSpPr>
        <p:spPr>
          <a:xfrm flipH="1" flipV="1">
            <a:off x="5327635" y="9062219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/>
          <p:cNvCxnSpPr>
            <a:stCxn id="436" idx="0"/>
            <a:endCxn id="437" idx="3"/>
          </p:cNvCxnSpPr>
          <p:nvPr/>
        </p:nvCxnSpPr>
        <p:spPr>
          <a:xfrm flipV="1">
            <a:off x="5535234" y="8963466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椭圆 447"/>
          <p:cNvSpPr/>
          <p:nvPr/>
        </p:nvSpPr>
        <p:spPr>
          <a:xfrm>
            <a:off x="6303728" y="772560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椭圆 450"/>
          <p:cNvSpPr/>
          <p:nvPr/>
        </p:nvSpPr>
        <p:spPr>
          <a:xfrm>
            <a:off x="6356401" y="78504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椭圆 454"/>
          <p:cNvSpPr/>
          <p:nvPr/>
        </p:nvSpPr>
        <p:spPr>
          <a:xfrm>
            <a:off x="6493818" y="79850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0" name="直接连接符 459"/>
          <p:cNvCxnSpPr>
            <a:stCxn id="448" idx="5"/>
            <a:endCxn id="451" idx="1"/>
          </p:cNvCxnSpPr>
          <p:nvPr/>
        </p:nvCxnSpPr>
        <p:spPr>
          <a:xfrm>
            <a:off x="6342752" y="7764631"/>
            <a:ext cx="20344" cy="92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51" idx="4"/>
            <a:endCxn id="455" idx="1"/>
          </p:cNvCxnSpPr>
          <p:nvPr/>
        </p:nvCxnSpPr>
        <p:spPr>
          <a:xfrm>
            <a:off x="6379261" y="7896129"/>
            <a:ext cx="121252" cy="95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椭圆 469"/>
          <p:cNvSpPr/>
          <p:nvPr/>
        </p:nvSpPr>
        <p:spPr>
          <a:xfrm>
            <a:off x="6303728" y="1019598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椭圆 470"/>
          <p:cNvSpPr/>
          <p:nvPr/>
        </p:nvSpPr>
        <p:spPr>
          <a:xfrm>
            <a:off x="6356401" y="1032078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椭圆 471"/>
          <p:cNvSpPr/>
          <p:nvPr/>
        </p:nvSpPr>
        <p:spPr>
          <a:xfrm>
            <a:off x="6493818" y="1045547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73" name="直接连接符 472"/>
          <p:cNvCxnSpPr>
            <a:stCxn id="470" idx="5"/>
            <a:endCxn id="471" idx="1"/>
          </p:cNvCxnSpPr>
          <p:nvPr/>
        </p:nvCxnSpPr>
        <p:spPr>
          <a:xfrm>
            <a:off x="6342752" y="10235006"/>
            <a:ext cx="20344" cy="92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接连接符 473"/>
          <p:cNvCxnSpPr>
            <a:stCxn id="471" idx="4"/>
            <a:endCxn id="472" idx="1"/>
          </p:cNvCxnSpPr>
          <p:nvPr/>
        </p:nvCxnSpPr>
        <p:spPr>
          <a:xfrm>
            <a:off x="6379261" y="10366504"/>
            <a:ext cx="121252" cy="95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椭圆 474"/>
          <p:cNvSpPr/>
          <p:nvPr/>
        </p:nvSpPr>
        <p:spPr>
          <a:xfrm>
            <a:off x="7041828" y="850708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椭圆 475"/>
          <p:cNvSpPr/>
          <p:nvPr/>
        </p:nvSpPr>
        <p:spPr>
          <a:xfrm>
            <a:off x="7094501" y="86318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椭圆 476"/>
          <p:cNvSpPr/>
          <p:nvPr/>
        </p:nvSpPr>
        <p:spPr>
          <a:xfrm>
            <a:off x="7231918" y="876657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78" name="直接连接符 477"/>
          <p:cNvCxnSpPr>
            <a:stCxn id="475" idx="5"/>
            <a:endCxn id="476" idx="1"/>
          </p:cNvCxnSpPr>
          <p:nvPr/>
        </p:nvCxnSpPr>
        <p:spPr>
          <a:xfrm>
            <a:off x="7080852" y="8546111"/>
            <a:ext cx="20344" cy="92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接连接符 478"/>
          <p:cNvCxnSpPr>
            <a:stCxn id="476" idx="4"/>
            <a:endCxn id="477" idx="1"/>
          </p:cNvCxnSpPr>
          <p:nvPr/>
        </p:nvCxnSpPr>
        <p:spPr>
          <a:xfrm>
            <a:off x="7117361" y="8677609"/>
            <a:ext cx="121252" cy="95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椭圆 479"/>
          <p:cNvSpPr/>
          <p:nvPr/>
        </p:nvSpPr>
        <p:spPr>
          <a:xfrm>
            <a:off x="7938751" y="848726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椭圆 481"/>
          <p:cNvSpPr/>
          <p:nvPr/>
        </p:nvSpPr>
        <p:spPr>
          <a:xfrm>
            <a:off x="8128841" y="874675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84" name="直接连接符 483"/>
          <p:cNvCxnSpPr>
            <a:stCxn id="480" idx="5"/>
            <a:endCxn id="482" idx="1"/>
          </p:cNvCxnSpPr>
          <p:nvPr/>
        </p:nvCxnSpPr>
        <p:spPr>
          <a:xfrm>
            <a:off x="7977775" y="8526290"/>
            <a:ext cx="157761" cy="2271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椭圆 485"/>
          <p:cNvSpPr/>
          <p:nvPr/>
        </p:nvSpPr>
        <p:spPr>
          <a:xfrm>
            <a:off x="8876401" y="850482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椭圆 486"/>
          <p:cNvSpPr/>
          <p:nvPr/>
        </p:nvSpPr>
        <p:spPr>
          <a:xfrm>
            <a:off x="9066491" y="876431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69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4162911" y="8992232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椭圆 21"/>
          <p:cNvSpPr/>
          <p:nvPr/>
        </p:nvSpPr>
        <p:spPr>
          <a:xfrm>
            <a:off x="4405655" y="9567388"/>
            <a:ext cx="210696" cy="2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椭圆 22"/>
          <p:cNvSpPr/>
          <p:nvPr/>
        </p:nvSpPr>
        <p:spPr>
          <a:xfrm>
            <a:off x="5038942" y="10188094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4" name="直接连接符 23"/>
          <p:cNvCxnSpPr>
            <a:stCxn id="21" idx="5"/>
            <a:endCxn id="22" idx="1"/>
          </p:cNvCxnSpPr>
          <p:nvPr/>
        </p:nvCxnSpPr>
        <p:spPr>
          <a:xfrm>
            <a:off x="4342753" y="9172075"/>
            <a:ext cx="93755" cy="4261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2" idx="4"/>
            <a:endCxn id="23" idx="1"/>
          </p:cNvCxnSpPr>
          <p:nvPr/>
        </p:nvCxnSpPr>
        <p:spPr>
          <a:xfrm>
            <a:off x="4511005" y="9778084"/>
            <a:ext cx="558791" cy="440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984139" y="8956088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椭圆 26"/>
          <p:cNvSpPr/>
          <p:nvPr/>
        </p:nvSpPr>
        <p:spPr>
          <a:xfrm>
            <a:off x="6860170" y="10151949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8" name="直接连接符 27"/>
          <p:cNvCxnSpPr>
            <a:stCxn id="26" idx="5"/>
            <a:endCxn id="27" idx="1"/>
          </p:cNvCxnSpPr>
          <p:nvPr/>
        </p:nvCxnSpPr>
        <p:spPr>
          <a:xfrm>
            <a:off x="6163981" y="9135930"/>
            <a:ext cx="727043" cy="1046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815660" y="8899260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椭圆 29"/>
          <p:cNvSpPr/>
          <p:nvPr/>
        </p:nvSpPr>
        <p:spPr>
          <a:xfrm>
            <a:off x="8691691" y="10095121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690969" y="8765985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NA</a:t>
            </a:r>
            <a:endParaRPr lang="en-US" sz="2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4504235" y="10218948"/>
            <a:ext cx="49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NV</a:t>
            </a:r>
            <a:endParaRPr lang="en-US" sz="2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4438592" y="9272626"/>
            <a:ext cx="539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AV’</a:t>
            </a:r>
            <a:endParaRPr lang="en-US" sz="2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5520832" y="8735820"/>
            <a:ext cx="553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NA’</a:t>
            </a:r>
            <a:endParaRPr lang="en-US" sz="2000" dirty="0"/>
          </a:p>
        </p:txBody>
      </p:sp>
      <p:sp>
        <p:nvSpPr>
          <p:cNvPr id="45" name="文本框 44"/>
          <p:cNvSpPr txBox="1"/>
          <p:nvPr/>
        </p:nvSpPr>
        <p:spPr>
          <a:xfrm>
            <a:off x="6299117" y="10151949"/>
            <a:ext cx="566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NV’</a:t>
            </a:r>
            <a:endParaRPr lang="en-US" sz="2000" dirty="0"/>
          </a:p>
        </p:txBody>
      </p:sp>
      <p:sp>
        <p:nvSpPr>
          <p:cNvPr id="46" name="文本框 45"/>
          <p:cNvSpPr txBox="1"/>
          <p:nvPr/>
        </p:nvSpPr>
        <p:spPr>
          <a:xfrm>
            <a:off x="7303660" y="8612196"/>
            <a:ext cx="617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NA’’</a:t>
            </a:r>
            <a:endParaRPr lang="en-US" sz="2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8075082" y="10046832"/>
            <a:ext cx="630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NV’’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4071458" y="10659812"/>
                <a:ext cx="10897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458" y="10659812"/>
                <a:ext cx="1089786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5984139" y="10664560"/>
                <a:ext cx="11955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139" y="10664560"/>
                <a:ext cx="1195584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7901251" y="10619058"/>
                <a:ext cx="9782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251" y="10619058"/>
                <a:ext cx="978217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接箭头连接符 55"/>
          <p:cNvCxnSpPr/>
          <p:nvPr/>
        </p:nvCxnSpPr>
        <p:spPr>
          <a:xfrm>
            <a:off x="5249638" y="9778084"/>
            <a:ext cx="7345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5206596" y="937892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 6</a:t>
            </a:r>
            <a:endParaRPr lang="en-US" dirty="0"/>
          </a:p>
        </p:txBody>
      </p:sp>
      <p:cxnSp>
        <p:nvCxnSpPr>
          <p:cNvPr id="58" name="直接箭头连接符 57"/>
          <p:cNvCxnSpPr/>
          <p:nvPr/>
        </p:nvCxnSpPr>
        <p:spPr>
          <a:xfrm>
            <a:off x="6969331" y="9748972"/>
            <a:ext cx="7345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926289" y="934981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9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1764991" y="8534062"/>
            <a:ext cx="4049475" cy="2630851"/>
          </a:xfrm>
          <a:custGeom>
            <a:avLst/>
            <a:gdLst>
              <a:gd name="connsiteX0" fmla="*/ 3940281 w 4049475"/>
              <a:gd name="connsiteY0" fmla="*/ 400793 h 2630851"/>
              <a:gd name="connsiteX1" fmla="*/ 2865375 w 4049475"/>
              <a:gd name="connsiteY1" fmla="*/ 395929 h 2630851"/>
              <a:gd name="connsiteX2" fmla="*/ 2515179 w 4049475"/>
              <a:gd name="connsiteY2" fmla="*/ 235423 h 2630851"/>
              <a:gd name="connsiteX3" fmla="*/ 2369264 w 4049475"/>
              <a:gd name="connsiteY3" fmla="*/ 6823 h 2630851"/>
              <a:gd name="connsiteX4" fmla="*/ 1829379 w 4049475"/>
              <a:gd name="connsiteY4" fmla="*/ 65189 h 2630851"/>
              <a:gd name="connsiteX5" fmla="*/ 842022 w 4049475"/>
              <a:gd name="connsiteY5" fmla="*/ 118691 h 2630851"/>
              <a:gd name="connsiteX6" fmla="*/ 336183 w 4049475"/>
              <a:gd name="connsiteY6" fmla="*/ 118691 h 2630851"/>
              <a:gd name="connsiteX7" fmla="*/ 122175 w 4049475"/>
              <a:gd name="connsiteY7" fmla="*/ 128419 h 2630851"/>
              <a:gd name="connsiteX8" fmla="*/ 10307 w 4049475"/>
              <a:gd name="connsiteY8" fmla="*/ 318108 h 2630851"/>
              <a:gd name="connsiteX9" fmla="*/ 10307 w 4049475"/>
              <a:gd name="connsiteY9" fmla="*/ 712078 h 2630851"/>
              <a:gd name="connsiteX10" fmla="*/ 579 w 4049475"/>
              <a:gd name="connsiteY10" fmla="*/ 1179006 h 2630851"/>
              <a:gd name="connsiteX11" fmla="*/ 29762 w 4049475"/>
              <a:gd name="connsiteY11" fmla="*/ 1743210 h 2630851"/>
              <a:gd name="connsiteX12" fmla="*/ 44354 w 4049475"/>
              <a:gd name="connsiteY12" fmla="*/ 2005857 h 2630851"/>
              <a:gd name="connsiteX13" fmla="*/ 350775 w 4049475"/>
              <a:gd name="connsiteY13" fmla="*/ 2020449 h 2630851"/>
              <a:gd name="connsiteX14" fmla="*/ 866341 w 4049475"/>
              <a:gd name="connsiteY14" fmla="*/ 2025312 h 2630851"/>
              <a:gd name="connsiteX15" fmla="*/ 1279766 w 4049475"/>
              <a:gd name="connsiteY15" fmla="*/ 1991266 h 2630851"/>
              <a:gd name="connsiteX16" fmla="*/ 1576460 w 4049475"/>
              <a:gd name="connsiteY16" fmla="*/ 2098270 h 2630851"/>
              <a:gd name="connsiteX17" fmla="*/ 1751558 w 4049475"/>
              <a:gd name="connsiteY17" fmla="*/ 2312278 h 2630851"/>
              <a:gd name="connsiteX18" fmla="*/ 1790469 w 4049475"/>
              <a:gd name="connsiteY18" fmla="*/ 2545742 h 2630851"/>
              <a:gd name="connsiteX19" fmla="*/ 2164983 w 4049475"/>
              <a:gd name="connsiteY19" fmla="*/ 2628427 h 2630851"/>
              <a:gd name="connsiteX20" fmla="*/ 2734052 w 4049475"/>
              <a:gd name="connsiteY20" fmla="*/ 2604108 h 2630851"/>
              <a:gd name="connsiteX21" fmla="*/ 3312847 w 4049475"/>
              <a:gd name="connsiteY21" fmla="*/ 2555470 h 2630851"/>
              <a:gd name="connsiteX22" fmla="*/ 3546311 w 4049475"/>
              <a:gd name="connsiteY22" fmla="*/ 2283095 h 2630851"/>
              <a:gd name="connsiteX23" fmla="*/ 3697090 w 4049475"/>
              <a:gd name="connsiteY23" fmla="*/ 1874534 h 2630851"/>
              <a:gd name="connsiteX24" fmla="*/ 3828413 w 4049475"/>
              <a:gd name="connsiteY24" fmla="*/ 1373559 h 2630851"/>
              <a:gd name="connsiteX25" fmla="*/ 3920826 w 4049475"/>
              <a:gd name="connsiteY25" fmla="*/ 1047683 h 2630851"/>
              <a:gd name="connsiteX26" fmla="*/ 4008375 w 4049475"/>
              <a:gd name="connsiteY26" fmla="*/ 731534 h 2630851"/>
              <a:gd name="connsiteX27" fmla="*/ 3940281 w 4049475"/>
              <a:gd name="connsiteY27" fmla="*/ 400793 h 263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049475" h="2630851">
                <a:moveTo>
                  <a:pt x="3940281" y="400793"/>
                </a:moveTo>
                <a:cubicBezTo>
                  <a:pt x="3749781" y="344859"/>
                  <a:pt x="3102892" y="423491"/>
                  <a:pt x="2865375" y="395929"/>
                </a:cubicBezTo>
                <a:cubicBezTo>
                  <a:pt x="2627858" y="368367"/>
                  <a:pt x="2597864" y="300274"/>
                  <a:pt x="2515179" y="235423"/>
                </a:cubicBezTo>
                <a:cubicBezTo>
                  <a:pt x="2432494" y="170572"/>
                  <a:pt x="2483564" y="35195"/>
                  <a:pt x="2369264" y="6823"/>
                </a:cubicBezTo>
                <a:cubicBezTo>
                  <a:pt x="2254964" y="-21549"/>
                  <a:pt x="2083919" y="46544"/>
                  <a:pt x="1829379" y="65189"/>
                </a:cubicBezTo>
                <a:cubicBezTo>
                  <a:pt x="1574839" y="83834"/>
                  <a:pt x="1090888" y="109774"/>
                  <a:pt x="842022" y="118691"/>
                </a:cubicBezTo>
                <a:cubicBezTo>
                  <a:pt x="593156" y="127608"/>
                  <a:pt x="456157" y="117070"/>
                  <a:pt x="336183" y="118691"/>
                </a:cubicBezTo>
                <a:cubicBezTo>
                  <a:pt x="216209" y="120312"/>
                  <a:pt x="176488" y="95183"/>
                  <a:pt x="122175" y="128419"/>
                </a:cubicBezTo>
                <a:cubicBezTo>
                  <a:pt x="67862" y="161655"/>
                  <a:pt x="28952" y="220832"/>
                  <a:pt x="10307" y="318108"/>
                </a:cubicBezTo>
                <a:cubicBezTo>
                  <a:pt x="-8338" y="415384"/>
                  <a:pt x="11928" y="568595"/>
                  <a:pt x="10307" y="712078"/>
                </a:cubicBezTo>
                <a:cubicBezTo>
                  <a:pt x="8686" y="855561"/>
                  <a:pt x="-2663" y="1007151"/>
                  <a:pt x="579" y="1179006"/>
                </a:cubicBezTo>
                <a:cubicBezTo>
                  <a:pt x="3821" y="1350861"/>
                  <a:pt x="22466" y="1605402"/>
                  <a:pt x="29762" y="1743210"/>
                </a:cubicBezTo>
                <a:cubicBezTo>
                  <a:pt x="37058" y="1881018"/>
                  <a:pt x="-9148" y="1959651"/>
                  <a:pt x="44354" y="2005857"/>
                </a:cubicBezTo>
                <a:cubicBezTo>
                  <a:pt x="97856" y="2052063"/>
                  <a:pt x="213777" y="2017207"/>
                  <a:pt x="350775" y="2020449"/>
                </a:cubicBezTo>
                <a:cubicBezTo>
                  <a:pt x="487773" y="2023691"/>
                  <a:pt x="711509" y="2030176"/>
                  <a:pt x="866341" y="2025312"/>
                </a:cubicBezTo>
                <a:cubicBezTo>
                  <a:pt x="1021173" y="2020448"/>
                  <a:pt x="1161413" y="1979106"/>
                  <a:pt x="1279766" y="1991266"/>
                </a:cubicBezTo>
                <a:cubicBezTo>
                  <a:pt x="1398119" y="2003426"/>
                  <a:pt x="1497828" y="2044768"/>
                  <a:pt x="1576460" y="2098270"/>
                </a:cubicBezTo>
                <a:cubicBezTo>
                  <a:pt x="1655092" y="2151772"/>
                  <a:pt x="1715890" y="2237699"/>
                  <a:pt x="1751558" y="2312278"/>
                </a:cubicBezTo>
                <a:cubicBezTo>
                  <a:pt x="1787226" y="2386857"/>
                  <a:pt x="1721565" y="2493051"/>
                  <a:pt x="1790469" y="2545742"/>
                </a:cubicBezTo>
                <a:cubicBezTo>
                  <a:pt x="1859373" y="2598434"/>
                  <a:pt x="2007719" y="2618699"/>
                  <a:pt x="2164983" y="2628427"/>
                </a:cubicBezTo>
                <a:cubicBezTo>
                  <a:pt x="2322247" y="2638155"/>
                  <a:pt x="2542741" y="2616268"/>
                  <a:pt x="2734052" y="2604108"/>
                </a:cubicBezTo>
                <a:cubicBezTo>
                  <a:pt x="2925363" y="2591948"/>
                  <a:pt x="3177470" y="2608972"/>
                  <a:pt x="3312847" y="2555470"/>
                </a:cubicBezTo>
                <a:cubicBezTo>
                  <a:pt x="3448224" y="2501968"/>
                  <a:pt x="3482271" y="2396584"/>
                  <a:pt x="3546311" y="2283095"/>
                </a:cubicBezTo>
                <a:cubicBezTo>
                  <a:pt x="3610351" y="2169606"/>
                  <a:pt x="3650073" y="2026123"/>
                  <a:pt x="3697090" y="1874534"/>
                </a:cubicBezTo>
                <a:cubicBezTo>
                  <a:pt x="3744107" y="1722945"/>
                  <a:pt x="3791124" y="1511367"/>
                  <a:pt x="3828413" y="1373559"/>
                </a:cubicBezTo>
                <a:cubicBezTo>
                  <a:pt x="3865702" y="1235751"/>
                  <a:pt x="3890832" y="1154687"/>
                  <a:pt x="3920826" y="1047683"/>
                </a:cubicBezTo>
                <a:cubicBezTo>
                  <a:pt x="3950820" y="940679"/>
                  <a:pt x="4001079" y="839349"/>
                  <a:pt x="4008375" y="731534"/>
                </a:cubicBezTo>
                <a:cubicBezTo>
                  <a:pt x="4015671" y="623719"/>
                  <a:pt x="4130781" y="456727"/>
                  <a:pt x="3940281" y="400793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2" name="文本框 1001"/>
          <p:cNvSpPr txBox="1"/>
          <p:nvPr/>
        </p:nvSpPr>
        <p:spPr>
          <a:xfrm>
            <a:off x="3400160" y="1111772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446" name="文本框 445"/>
          <p:cNvSpPr txBox="1"/>
          <p:nvPr/>
        </p:nvSpPr>
        <p:spPr>
          <a:xfrm>
            <a:off x="3854554" y="7899338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R3</a:t>
            </a:r>
            <a:endParaRPr lang="en-US" sz="900" dirty="0"/>
          </a:p>
        </p:txBody>
      </p:sp>
      <p:grpSp>
        <p:nvGrpSpPr>
          <p:cNvPr id="388" name="组合 387"/>
          <p:cNvGrpSpPr/>
          <p:nvPr/>
        </p:nvGrpSpPr>
        <p:grpSpPr>
          <a:xfrm>
            <a:off x="2440977" y="9053445"/>
            <a:ext cx="386136" cy="335911"/>
            <a:chOff x="4205906" y="8622862"/>
            <a:chExt cx="386136" cy="335911"/>
          </a:xfrm>
        </p:grpSpPr>
        <p:sp>
          <p:nvSpPr>
            <p:cNvPr id="206" name="椭圆 205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6" name="直接连接符 215"/>
            <p:cNvCxnSpPr>
              <a:stCxn id="206" idx="3"/>
              <a:endCxn id="210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stCxn id="206" idx="6"/>
              <a:endCxn id="211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206" idx="5"/>
              <a:endCxn id="207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>
              <a:stCxn id="207" idx="4"/>
              <a:endCxn id="208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>
              <a:stCxn id="207" idx="5"/>
              <a:endCxn id="209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208" idx="4"/>
              <a:endCxn id="212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>
              <a:stCxn id="209" idx="4"/>
              <a:endCxn id="213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>
              <a:stCxn id="212" idx="2"/>
              <a:endCxn id="215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>
              <a:stCxn id="213" idx="0"/>
              <a:endCxn id="214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0" name="组合 389"/>
          <p:cNvGrpSpPr/>
          <p:nvPr/>
        </p:nvGrpSpPr>
        <p:grpSpPr>
          <a:xfrm>
            <a:off x="2440977" y="10594550"/>
            <a:ext cx="386136" cy="335911"/>
            <a:chOff x="4197688" y="10514565"/>
            <a:chExt cx="386136" cy="335911"/>
          </a:xfrm>
        </p:grpSpPr>
        <p:sp>
          <p:nvSpPr>
            <p:cNvPr id="301" name="椭圆 300"/>
            <p:cNvSpPr/>
            <p:nvPr/>
          </p:nvSpPr>
          <p:spPr>
            <a:xfrm>
              <a:off x="4287884" y="1051456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椭圆 301"/>
            <p:cNvSpPr/>
            <p:nvPr/>
          </p:nvSpPr>
          <p:spPr>
            <a:xfrm>
              <a:off x="4333603" y="106134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椭圆 302"/>
            <p:cNvSpPr/>
            <p:nvPr/>
          </p:nvSpPr>
          <p:spPr>
            <a:xfrm>
              <a:off x="4356462" y="107122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椭圆 303"/>
            <p:cNvSpPr/>
            <p:nvPr/>
          </p:nvSpPr>
          <p:spPr>
            <a:xfrm>
              <a:off x="4420826" y="106753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椭圆 304"/>
            <p:cNvSpPr/>
            <p:nvPr/>
          </p:nvSpPr>
          <p:spPr>
            <a:xfrm>
              <a:off x="4197688" y="106125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椭圆 305"/>
            <p:cNvSpPr/>
            <p:nvPr/>
          </p:nvSpPr>
          <p:spPr>
            <a:xfrm>
              <a:off x="4438950" y="105229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椭圆 306"/>
            <p:cNvSpPr/>
            <p:nvPr/>
          </p:nvSpPr>
          <p:spPr>
            <a:xfrm>
              <a:off x="4397034" y="10804757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椭圆 307"/>
            <p:cNvSpPr/>
            <p:nvPr/>
          </p:nvSpPr>
          <p:spPr>
            <a:xfrm>
              <a:off x="4477974" y="1077405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椭圆 308"/>
            <p:cNvSpPr/>
            <p:nvPr/>
          </p:nvSpPr>
          <p:spPr>
            <a:xfrm>
              <a:off x="4538105" y="106591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椭圆 309"/>
            <p:cNvSpPr/>
            <p:nvPr/>
          </p:nvSpPr>
          <p:spPr>
            <a:xfrm>
              <a:off x="4247516" y="107740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1" name="直接连接符 310"/>
            <p:cNvCxnSpPr>
              <a:stCxn id="301" idx="3"/>
              <a:endCxn id="305" idx="7"/>
            </p:cNvCxnSpPr>
            <p:nvPr/>
          </p:nvCxnSpPr>
          <p:spPr>
            <a:xfrm flipH="1">
              <a:off x="4236712" y="10553589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>
              <a:stCxn id="301" idx="6"/>
              <a:endCxn id="306" idx="2"/>
            </p:cNvCxnSpPr>
            <p:nvPr/>
          </p:nvCxnSpPr>
          <p:spPr>
            <a:xfrm>
              <a:off x="4333603" y="10537425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>
              <a:stCxn id="301" idx="5"/>
              <a:endCxn id="302" idx="0"/>
            </p:cNvCxnSpPr>
            <p:nvPr/>
          </p:nvCxnSpPr>
          <p:spPr>
            <a:xfrm>
              <a:off x="4326908" y="1055358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>
              <a:stCxn id="302" idx="4"/>
              <a:endCxn id="303" idx="1"/>
            </p:cNvCxnSpPr>
            <p:nvPr/>
          </p:nvCxnSpPr>
          <p:spPr>
            <a:xfrm>
              <a:off x="4356463" y="1065913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>
              <a:stCxn id="302" idx="5"/>
              <a:endCxn id="304" idx="1"/>
            </p:cNvCxnSpPr>
            <p:nvPr/>
          </p:nvCxnSpPr>
          <p:spPr>
            <a:xfrm>
              <a:off x="4372627" y="10652443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>
              <a:stCxn id="303" idx="4"/>
              <a:endCxn id="307" idx="0"/>
            </p:cNvCxnSpPr>
            <p:nvPr/>
          </p:nvCxnSpPr>
          <p:spPr>
            <a:xfrm>
              <a:off x="4379322" y="1075799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>
              <a:stCxn id="304" idx="4"/>
              <a:endCxn id="308" idx="1"/>
            </p:cNvCxnSpPr>
            <p:nvPr/>
          </p:nvCxnSpPr>
          <p:spPr>
            <a:xfrm>
              <a:off x="4443686" y="10721021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>
              <a:stCxn id="307" idx="2"/>
              <a:endCxn id="310" idx="6"/>
            </p:cNvCxnSpPr>
            <p:nvPr/>
          </p:nvCxnSpPr>
          <p:spPr>
            <a:xfrm flipH="1" flipV="1">
              <a:off x="4293235" y="10796915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>
              <a:stCxn id="308" idx="0"/>
              <a:endCxn id="309" idx="3"/>
            </p:cNvCxnSpPr>
            <p:nvPr/>
          </p:nvCxnSpPr>
          <p:spPr>
            <a:xfrm flipV="1">
              <a:off x="4500834" y="10698162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组合 396"/>
          <p:cNvGrpSpPr/>
          <p:nvPr/>
        </p:nvGrpSpPr>
        <p:grpSpPr>
          <a:xfrm>
            <a:off x="4957591" y="9190935"/>
            <a:ext cx="235809" cy="305209"/>
            <a:chOff x="7938751" y="8487266"/>
            <a:chExt cx="235809" cy="305209"/>
          </a:xfrm>
        </p:grpSpPr>
        <p:sp>
          <p:nvSpPr>
            <p:cNvPr id="373" name="椭圆 372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椭圆 373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375" name="直接连接符 374"/>
            <p:cNvCxnSpPr>
              <a:stCxn id="373" idx="5"/>
              <a:endCxn id="374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组合 397"/>
          <p:cNvGrpSpPr/>
          <p:nvPr/>
        </p:nvGrpSpPr>
        <p:grpSpPr>
          <a:xfrm>
            <a:off x="5450636" y="9163231"/>
            <a:ext cx="235809" cy="305209"/>
            <a:chOff x="8876401" y="8504821"/>
            <a:chExt cx="235809" cy="305209"/>
          </a:xfrm>
        </p:grpSpPr>
        <p:sp>
          <p:nvSpPr>
            <p:cNvPr id="376" name="椭圆 375"/>
            <p:cNvSpPr/>
            <p:nvPr/>
          </p:nvSpPr>
          <p:spPr>
            <a:xfrm>
              <a:off x="8876401" y="8504821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椭圆 376"/>
            <p:cNvSpPr/>
            <p:nvPr/>
          </p:nvSpPr>
          <p:spPr>
            <a:xfrm>
              <a:off x="9066491" y="8764311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400" name="直接箭头连接符 399"/>
          <p:cNvCxnSpPr/>
          <p:nvPr/>
        </p:nvCxnSpPr>
        <p:spPr>
          <a:xfrm>
            <a:off x="2236343" y="7301066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椭圆 420"/>
          <p:cNvSpPr/>
          <p:nvPr/>
        </p:nvSpPr>
        <p:spPr>
          <a:xfrm>
            <a:off x="3494212" y="789402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椭圆 421"/>
          <p:cNvSpPr/>
          <p:nvPr/>
        </p:nvSpPr>
        <p:spPr>
          <a:xfrm>
            <a:off x="3539931" y="79928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椭圆 422"/>
          <p:cNvSpPr/>
          <p:nvPr/>
        </p:nvSpPr>
        <p:spPr>
          <a:xfrm>
            <a:off x="3562790" y="80917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椭圆 426"/>
          <p:cNvSpPr/>
          <p:nvPr/>
        </p:nvSpPr>
        <p:spPr>
          <a:xfrm>
            <a:off x="3603362" y="81842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3" name="直接连接符 432"/>
          <p:cNvCxnSpPr>
            <a:stCxn id="421" idx="5"/>
            <a:endCxn id="422" idx="0"/>
          </p:cNvCxnSpPr>
          <p:nvPr/>
        </p:nvCxnSpPr>
        <p:spPr>
          <a:xfrm>
            <a:off x="3533236" y="7933051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接连接符 433"/>
          <p:cNvCxnSpPr>
            <a:stCxn id="422" idx="4"/>
            <a:endCxn id="423" idx="1"/>
          </p:cNvCxnSpPr>
          <p:nvPr/>
        </p:nvCxnSpPr>
        <p:spPr>
          <a:xfrm>
            <a:off x="3562791" y="8038600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/>
          <p:cNvCxnSpPr>
            <a:stCxn id="423" idx="4"/>
            <a:endCxn id="427" idx="0"/>
          </p:cNvCxnSpPr>
          <p:nvPr/>
        </p:nvCxnSpPr>
        <p:spPr>
          <a:xfrm>
            <a:off x="3585650" y="8137454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椭圆 442"/>
          <p:cNvSpPr/>
          <p:nvPr/>
        </p:nvSpPr>
        <p:spPr>
          <a:xfrm>
            <a:off x="3154194" y="942090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椭圆 443"/>
          <p:cNvSpPr/>
          <p:nvPr/>
        </p:nvSpPr>
        <p:spPr>
          <a:xfrm>
            <a:off x="3199913" y="95197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椭圆 444"/>
          <p:cNvSpPr/>
          <p:nvPr/>
        </p:nvSpPr>
        <p:spPr>
          <a:xfrm>
            <a:off x="3222772" y="96186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椭圆 446"/>
          <p:cNvSpPr/>
          <p:nvPr/>
        </p:nvSpPr>
        <p:spPr>
          <a:xfrm>
            <a:off x="3063998" y="951886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椭圆 448"/>
          <p:cNvSpPr/>
          <p:nvPr/>
        </p:nvSpPr>
        <p:spPr>
          <a:xfrm>
            <a:off x="3263344" y="97110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3" name="直接连接符 452"/>
          <p:cNvCxnSpPr>
            <a:stCxn id="443" idx="3"/>
            <a:endCxn id="447" idx="7"/>
          </p:cNvCxnSpPr>
          <p:nvPr/>
        </p:nvCxnSpPr>
        <p:spPr>
          <a:xfrm flipH="1">
            <a:off x="3103022" y="9459927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接连接符 454"/>
          <p:cNvCxnSpPr>
            <a:stCxn id="443" idx="5"/>
            <a:endCxn id="444" idx="0"/>
          </p:cNvCxnSpPr>
          <p:nvPr/>
        </p:nvCxnSpPr>
        <p:spPr>
          <a:xfrm>
            <a:off x="3193218" y="945992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接连接符 455"/>
          <p:cNvCxnSpPr>
            <a:stCxn id="444" idx="4"/>
            <a:endCxn id="445" idx="1"/>
          </p:cNvCxnSpPr>
          <p:nvPr/>
        </p:nvCxnSpPr>
        <p:spPr>
          <a:xfrm>
            <a:off x="3222773" y="9565476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接连接符 457"/>
          <p:cNvCxnSpPr>
            <a:stCxn id="445" idx="4"/>
            <a:endCxn id="449" idx="0"/>
          </p:cNvCxnSpPr>
          <p:nvPr/>
        </p:nvCxnSpPr>
        <p:spPr>
          <a:xfrm>
            <a:off x="3245632" y="9664330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1" name="组合 950"/>
          <p:cNvGrpSpPr/>
          <p:nvPr/>
        </p:nvGrpSpPr>
        <p:grpSpPr>
          <a:xfrm>
            <a:off x="3066939" y="10608516"/>
            <a:ext cx="195237" cy="335911"/>
            <a:chOff x="2299836" y="10327767"/>
            <a:chExt cx="195237" cy="335911"/>
          </a:xfrm>
        </p:grpSpPr>
        <p:sp>
          <p:nvSpPr>
            <p:cNvPr id="467" name="椭圆 466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椭圆 467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椭圆 468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椭圆 472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椭圆 475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9" name="直接连接符 478"/>
            <p:cNvCxnSpPr>
              <a:stCxn id="467" idx="5"/>
              <a:endCxn id="468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接连接符 479"/>
            <p:cNvCxnSpPr>
              <a:stCxn id="468" idx="4"/>
              <a:endCxn id="469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接连接符 481"/>
            <p:cNvCxnSpPr>
              <a:stCxn id="469" idx="4"/>
              <a:endCxn id="473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连接符 483"/>
            <p:cNvCxnSpPr>
              <a:stCxn id="473" idx="2"/>
              <a:endCxn id="476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7" name="椭圆 516"/>
          <p:cNvSpPr/>
          <p:nvPr/>
        </p:nvSpPr>
        <p:spPr>
          <a:xfrm>
            <a:off x="1908331" y="905839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椭圆 517"/>
          <p:cNvSpPr/>
          <p:nvPr/>
        </p:nvSpPr>
        <p:spPr>
          <a:xfrm>
            <a:off x="1954050" y="91572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椭圆 518"/>
          <p:cNvSpPr/>
          <p:nvPr/>
        </p:nvSpPr>
        <p:spPr>
          <a:xfrm>
            <a:off x="1976909" y="92561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椭圆 519"/>
          <p:cNvSpPr/>
          <p:nvPr/>
        </p:nvSpPr>
        <p:spPr>
          <a:xfrm>
            <a:off x="2041273" y="92191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椭圆 520"/>
          <p:cNvSpPr/>
          <p:nvPr/>
        </p:nvSpPr>
        <p:spPr>
          <a:xfrm>
            <a:off x="1826984" y="90974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椭圆 521"/>
          <p:cNvSpPr/>
          <p:nvPr/>
        </p:nvSpPr>
        <p:spPr>
          <a:xfrm>
            <a:off x="2059397" y="90667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椭圆 522"/>
          <p:cNvSpPr/>
          <p:nvPr/>
        </p:nvSpPr>
        <p:spPr>
          <a:xfrm>
            <a:off x="2017481" y="93485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椭圆 523"/>
          <p:cNvSpPr/>
          <p:nvPr/>
        </p:nvSpPr>
        <p:spPr>
          <a:xfrm>
            <a:off x="2098421" y="93178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椭圆 524"/>
          <p:cNvSpPr/>
          <p:nvPr/>
        </p:nvSpPr>
        <p:spPr>
          <a:xfrm>
            <a:off x="2158552" y="92029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椭圆 525"/>
          <p:cNvSpPr/>
          <p:nvPr/>
        </p:nvSpPr>
        <p:spPr>
          <a:xfrm>
            <a:off x="1867963" y="93178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7" name="直接连接符 526"/>
          <p:cNvCxnSpPr>
            <a:stCxn id="517" idx="3"/>
            <a:endCxn id="521" idx="7"/>
          </p:cNvCxnSpPr>
          <p:nvPr/>
        </p:nvCxnSpPr>
        <p:spPr>
          <a:xfrm flipH="1">
            <a:off x="1866008" y="9097422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接连接符 527"/>
          <p:cNvCxnSpPr>
            <a:stCxn id="517" idx="6"/>
            <a:endCxn id="522" idx="2"/>
          </p:cNvCxnSpPr>
          <p:nvPr/>
        </p:nvCxnSpPr>
        <p:spPr>
          <a:xfrm>
            <a:off x="1954050" y="908125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接连接符 528"/>
          <p:cNvCxnSpPr>
            <a:stCxn id="517" idx="5"/>
            <a:endCxn id="518" idx="0"/>
          </p:cNvCxnSpPr>
          <p:nvPr/>
        </p:nvCxnSpPr>
        <p:spPr>
          <a:xfrm>
            <a:off x="1947355" y="909742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接连接符 529"/>
          <p:cNvCxnSpPr>
            <a:stCxn id="518" idx="4"/>
            <a:endCxn id="519" idx="1"/>
          </p:cNvCxnSpPr>
          <p:nvPr/>
        </p:nvCxnSpPr>
        <p:spPr>
          <a:xfrm>
            <a:off x="1976910" y="920297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接连接符 530"/>
          <p:cNvCxnSpPr>
            <a:stCxn id="518" idx="5"/>
            <a:endCxn id="520" idx="1"/>
          </p:cNvCxnSpPr>
          <p:nvPr/>
        </p:nvCxnSpPr>
        <p:spPr>
          <a:xfrm>
            <a:off x="1993074" y="919627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接连接符 531"/>
          <p:cNvCxnSpPr>
            <a:stCxn id="519" idx="4"/>
            <a:endCxn id="523" idx="0"/>
          </p:cNvCxnSpPr>
          <p:nvPr/>
        </p:nvCxnSpPr>
        <p:spPr>
          <a:xfrm>
            <a:off x="1999769" y="930182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接连接符 532"/>
          <p:cNvCxnSpPr>
            <a:stCxn id="520" idx="4"/>
            <a:endCxn id="524" idx="1"/>
          </p:cNvCxnSpPr>
          <p:nvPr/>
        </p:nvCxnSpPr>
        <p:spPr>
          <a:xfrm>
            <a:off x="2064133" y="926485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连接符 533"/>
          <p:cNvCxnSpPr>
            <a:stCxn id="523" idx="2"/>
            <a:endCxn id="526" idx="6"/>
          </p:cNvCxnSpPr>
          <p:nvPr/>
        </p:nvCxnSpPr>
        <p:spPr>
          <a:xfrm flipH="1" flipV="1">
            <a:off x="1913682" y="934074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接连接符 534"/>
          <p:cNvCxnSpPr>
            <a:stCxn id="524" idx="0"/>
            <a:endCxn id="525" idx="3"/>
          </p:cNvCxnSpPr>
          <p:nvPr/>
        </p:nvCxnSpPr>
        <p:spPr>
          <a:xfrm flipV="1">
            <a:off x="2121281" y="924199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椭圆 535"/>
          <p:cNvSpPr/>
          <p:nvPr/>
        </p:nvSpPr>
        <p:spPr>
          <a:xfrm>
            <a:off x="1890830" y="712286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椭圆 536"/>
          <p:cNvSpPr/>
          <p:nvPr/>
        </p:nvSpPr>
        <p:spPr>
          <a:xfrm>
            <a:off x="1936549" y="72217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椭圆 537"/>
          <p:cNvSpPr/>
          <p:nvPr/>
        </p:nvSpPr>
        <p:spPr>
          <a:xfrm>
            <a:off x="1959408" y="73205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椭圆 538"/>
          <p:cNvSpPr/>
          <p:nvPr/>
        </p:nvSpPr>
        <p:spPr>
          <a:xfrm>
            <a:off x="2023772" y="72836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椭圆 539"/>
          <p:cNvSpPr/>
          <p:nvPr/>
        </p:nvSpPr>
        <p:spPr>
          <a:xfrm>
            <a:off x="1800634" y="72208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椭圆 540"/>
          <p:cNvSpPr/>
          <p:nvPr/>
        </p:nvSpPr>
        <p:spPr>
          <a:xfrm>
            <a:off x="2041896" y="71312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椭圆 541"/>
          <p:cNvSpPr/>
          <p:nvPr/>
        </p:nvSpPr>
        <p:spPr>
          <a:xfrm>
            <a:off x="1999980" y="74130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椭圆 542"/>
          <p:cNvSpPr/>
          <p:nvPr/>
        </p:nvSpPr>
        <p:spPr>
          <a:xfrm>
            <a:off x="2080920" y="73823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椭圆 543"/>
          <p:cNvSpPr/>
          <p:nvPr/>
        </p:nvSpPr>
        <p:spPr>
          <a:xfrm>
            <a:off x="2141051" y="72674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椭圆 544"/>
          <p:cNvSpPr/>
          <p:nvPr/>
        </p:nvSpPr>
        <p:spPr>
          <a:xfrm>
            <a:off x="1850462" y="73823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6" name="直接连接符 545"/>
          <p:cNvCxnSpPr>
            <a:stCxn id="536" idx="3"/>
            <a:endCxn id="540" idx="7"/>
          </p:cNvCxnSpPr>
          <p:nvPr/>
        </p:nvCxnSpPr>
        <p:spPr>
          <a:xfrm flipH="1">
            <a:off x="1839658" y="716189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接连接符 546"/>
          <p:cNvCxnSpPr>
            <a:stCxn id="536" idx="6"/>
            <a:endCxn id="541" idx="2"/>
          </p:cNvCxnSpPr>
          <p:nvPr/>
        </p:nvCxnSpPr>
        <p:spPr>
          <a:xfrm>
            <a:off x="1936549" y="714572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接连接符 547"/>
          <p:cNvCxnSpPr>
            <a:stCxn id="536" idx="5"/>
            <a:endCxn id="537" idx="0"/>
          </p:cNvCxnSpPr>
          <p:nvPr/>
        </p:nvCxnSpPr>
        <p:spPr>
          <a:xfrm>
            <a:off x="1929854" y="716189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接连接符 548"/>
          <p:cNvCxnSpPr>
            <a:stCxn id="537" idx="4"/>
            <a:endCxn id="538" idx="1"/>
          </p:cNvCxnSpPr>
          <p:nvPr/>
        </p:nvCxnSpPr>
        <p:spPr>
          <a:xfrm>
            <a:off x="1959409" y="726744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接连接符 549"/>
          <p:cNvCxnSpPr>
            <a:stCxn id="537" idx="5"/>
            <a:endCxn id="539" idx="1"/>
          </p:cNvCxnSpPr>
          <p:nvPr/>
        </p:nvCxnSpPr>
        <p:spPr>
          <a:xfrm>
            <a:off x="1975573" y="726074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接连接符 550"/>
          <p:cNvCxnSpPr>
            <a:stCxn id="538" idx="4"/>
            <a:endCxn id="542" idx="0"/>
          </p:cNvCxnSpPr>
          <p:nvPr/>
        </p:nvCxnSpPr>
        <p:spPr>
          <a:xfrm>
            <a:off x="1982268" y="736629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接连接符 551"/>
          <p:cNvCxnSpPr>
            <a:stCxn id="539" idx="4"/>
            <a:endCxn id="543" idx="1"/>
          </p:cNvCxnSpPr>
          <p:nvPr/>
        </p:nvCxnSpPr>
        <p:spPr>
          <a:xfrm>
            <a:off x="2046632" y="732932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接连接符 552"/>
          <p:cNvCxnSpPr>
            <a:stCxn id="542" idx="2"/>
            <a:endCxn id="545" idx="6"/>
          </p:cNvCxnSpPr>
          <p:nvPr/>
        </p:nvCxnSpPr>
        <p:spPr>
          <a:xfrm flipH="1" flipV="1">
            <a:off x="1896181" y="740521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接连接符 553"/>
          <p:cNvCxnSpPr>
            <a:stCxn id="543" idx="0"/>
            <a:endCxn id="544" idx="3"/>
          </p:cNvCxnSpPr>
          <p:nvPr/>
        </p:nvCxnSpPr>
        <p:spPr>
          <a:xfrm flipV="1">
            <a:off x="2103780" y="730646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椭圆 554"/>
          <p:cNvSpPr/>
          <p:nvPr/>
        </p:nvSpPr>
        <p:spPr>
          <a:xfrm>
            <a:off x="1916170" y="752683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椭圆 555"/>
          <p:cNvSpPr/>
          <p:nvPr/>
        </p:nvSpPr>
        <p:spPr>
          <a:xfrm>
            <a:off x="1961889" y="76256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椭圆 556"/>
          <p:cNvSpPr/>
          <p:nvPr/>
        </p:nvSpPr>
        <p:spPr>
          <a:xfrm>
            <a:off x="1984748" y="77245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椭圆 557"/>
          <p:cNvSpPr/>
          <p:nvPr/>
        </p:nvSpPr>
        <p:spPr>
          <a:xfrm>
            <a:off x="2049112" y="768756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椭圆 558"/>
          <p:cNvSpPr/>
          <p:nvPr/>
        </p:nvSpPr>
        <p:spPr>
          <a:xfrm>
            <a:off x="1825974" y="76247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椭圆 559"/>
          <p:cNvSpPr/>
          <p:nvPr/>
        </p:nvSpPr>
        <p:spPr>
          <a:xfrm>
            <a:off x="2067236" y="75351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椭圆 560"/>
          <p:cNvSpPr/>
          <p:nvPr/>
        </p:nvSpPr>
        <p:spPr>
          <a:xfrm>
            <a:off x="2025320" y="78170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椭圆 561"/>
          <p:cNvSpPr/>
          <p:nvPr/>
        </p:nvSpPr>
        <p:spPr>
          <a:xfrm>
            <a:off x="2106260" y="7786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椭圆 562"/>
          <p:cNvSpPr/>
          <p:nvPr/>
        </p:nvSpPr>
        <p:spPr>
          <a:xfrm>
            <a:off x="2166391" y="76714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椭圆 563"/>
          <p:cNvSpPr/>
          <p:nvPr/>
        </p:nvSpPr>
        <p:spPr>
          <a:xfrm>
            <a:off x="1875802" y="7786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5" name="直接连接符 564"/>
          <p:cNvCxnSpPr>
            <a:stCxn id="555" idx="3"/>
            <a:endCxn id="559" idx="7"/>
          </p:cNvCxnSpPr>
          <p:nvPr/>
        </p:nvCxnSpPr>
        <p:spPr>
          <a:xfrm flipH="1">
            <a:off x="1864998" y="7565854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接连接符 565"/>
          <p:cNvCxnSpPr>
            <a:stCxn id="555" idx="6"/>
            <a:endCxn id="560" idx="2"/>
          </p:cNvCxnSpPr>
          <p:nvPr/>
        </p:nvCxnSpPr>
        <p:spPr>
          <a:xfrm>
            <a:off x="1961889" y="754969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接连接符 566"/>
          <p:cNvCxnSpPr>
            <a:stCxn id="555" idx="5"/>
            <a:endCxn id="556" idx="0"/>
          </p:cNvCxnSpPr>
          <p:nvPr/>
        </p:nvCxnSpPr>
        <p:spPr>
          <a:xfrm>
            <a:off x="1955194" y="756585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接连接符 567"/>
          <p:cNvCxnSpPr>
            <a:stCxn id="556" idx="4"/>
            <a:endCxn id="557" idx="1"/>
          </p:cNvCxnSpPr>
          <p:nvPr/>
        </p:nvCxnSpPr>
        <p:spPr>
          <a:xfrm>
            <a:off x="1984749" y="767140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接连接符 568"/>
          <p:cNvCxnSpPr>
            <a:stCxn id="556" idx="5"/>
            <a:endCxn id="558" idx="1"/>
          </p:cNvCxnSpPr>
          <p:nvPr/>
        </p:nvCxnSpPr>
        <p:spPr>
          <a:xfrm>
            <a:off x="2000913" y="766470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接连接符 569"/>
          <p:cNvCxnSpPr>
            <a:stCxn id="557" idx="4"/>
            <a:endCxn id="561" idx="0"/>
          </p:cNvCxnSpPr>
          <p:nvPr/>
        </p:nvCxnSpPr>
        <p:spPr>
          <a:xfrm>
            <a:off x="2007608" y="777025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接连接符 570"/>
          <p:cNvCxnSpPr>
            <a:stCxn id="558" idx="4"/>
            <a:endCxn id="562" idx="1"/>
          </p:cNvCxnSpPr>
          <p:nvPr/>
        </p:nvCxnSpPr>
        <p:spPr>
          <a:xfrm>
            <a:off x="2071972" y="773328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接连接符 571"/>
          <p:cNvCxnSpPr>
            <a:stCxn id="561" idx="2"/>
            <a:endCxn id="564" idx="6"/>
          </p:cNvCxnSpPr>
          <p:nvPr/>
        </p:nvCxnSpPr>
        <p:spPr>
          <a:xfrm flipH="1" flipV="1">
            <a:off x="1921521" y="780918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接连接符 572"/>
          <p:cNvCxnSpPr>
            <a:stCxn id="562" idx="0"/>
            <a:endCxn id="563" idx="3"/>
          </p:cNvCxnSpPr>
          <p:nvPr/>
        </p:nvCxnSpPr>
        <p:spPr>
          <a:xfrm flipV="1">
            <a:off x="2129120" y="771042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椭圆 573"/>
          <p:cNvSpPr/>
          <p:nvPr/>
        </p:nvSpPr>
        <p:spPr>
          <a:xfrm>
            <a:off x="1888819" y="92053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椭圆 574"/>
          <p:cNvSpPr/>
          <p:nvPr/>
        </p:nvSpPr>
        <p:spPr>
          <a:xfrm>
            <a:off x="1813073" y="91757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6" name="直接连接符 575"/>
          <p:cNvCxnSpPr>
            <a:stCxn id="521" idx="4"/>
            <a:endCxn id="575" idx="0"/>
          </p:cNvCxnSpPr>
          <p:nvPr/>
        </p:nvCxnSpPr>
        <p:spPr>
          <a:xfrm flipH="1">
            <a:off x="1835933" y="9143141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接连接符 576"/>
          <p:cNvCxnSpPr>
            <a:stCxn id="575" idx="5"/>
            <a:endCxn id="574" idx="2"/>
          </p:cNvCxnSpPr>
          <p:nvPr/>
        </p:nvCxnSpPr>
        <p:spPr>
          <a:xfrm>
            <a:off x="1852097" y="9214787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接连接符 577"/>
          <p:cNvCxnSpPr>
            <a:stCxn id="574" idx="7"/>
            <a:endCxn id="518" idx="3"/>
          </p:cNvCxnSpPr>
          <p:nvPr/>
        </p:nvCxnSpPr>
        <p:spPr>
          <a:xfrm flipV="1">
            <a:off x="1927843" y="9196276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椭圆 578"/>
          <p:cNvSpPr/>
          <p:nvPr/>
        </p:nvSpPr>
        <p:spPr>
          <a:xfrm>
            <a:off x="1918093" y="790015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椭圆 579"/>
          <p:cNvSpPr/>
          <p:nvPr/>
        </p:nvSpPr>
        <p:spPr>
          <a:xfrm>
            <a:off x="1963812" y="79990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椭圆 580"/>
          <p:cNvSpPr/>
          <p:nvPr/>
        </p:nvSpPr>
        <p:spPr>
          <a:xfrm>
            <a:off x="1986671" y="80978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椭圆 581"/>
          <p:cNvSpPr/>
          <p:nvPr/>
        </p:nvSpPr>
        <p:spPr>
          <a:xfrm>
            <a:off x="2051035" y="80608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椭圆 582"/>
          <p:cNvSpPr/>
          <p:nvPr/>
        </p:nvSpPr>
        <p:spPr>
          <a:xfrm>
            <a:off x="1827897" y="79981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椭圆 583"/>
          <p:cNvSpPr/>
          <p:nvPr/>
        </p:nvSpPr>
        <p:spPr>
          <a:xfrm>
            <a:off x="2069159" y="79085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椭圆 584"/>
          <p:cNvSpPr/>
          <p:nvPr/>
        </p:nvSpPr>
        <p:spPr>
          <a:xfrm>
            <a:off x="2027243" y="81903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椭圆 585"/>
          <p:cNvSpPr/>
          <p:nvPr/>
        </p:nvSpPr>
        <p:spPr>
          <a:xfrm>
            <a:off x="2108183" y="81596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椭圆 586"/>
          <p:cNvSpPr/>
          <p:nvPr/>
        </p:nvSpPr>
        <p:spPr>
          <a:xfrm>
            <a:off x="2168314" y="80447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椭圆 587"/>
          <p:cNvSpPr/>
          <p:nvPr/>
        </p:nvSpPr>
        <p:spPr>
          <a:xfrm>
            <a:off x="1877725" y="81596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9" name="直接连接符 588"/>
          <p:cNvCxnSpPr>
            <a:stCxn id="579" idx="3"/>
            <a:endCxn id="583" idx="7"/>
          </p:cNvCxnSpPr>
          <p:nvPr/>
        </p:nvCxnSpPr>
        <p:spPr>
          <a:xfrm flipH="1">
            <a:off x="1866921" y="7939181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接连接符 589"/>
          <p:cNvCxnSpPr>
            <a:stCxn id="579" idx="6"/>
            <a:endCxn id="584" idx="2"/>
          </p:cNvCxnSpPr>
          <p:nvPr/>
        </p:nvCxnSpPr>
        <p:spPr>
          <a:xfrm>
            <a:off x="1963812" y="7923017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接连接符 590"/>
          <p:cNvCxnSpPr>
            <a:stCxn id="579" idx="5"/>
            <a:endCxn id="580" idx="0"/>
          </p:cNvCxnSpPr>
          <p:nvPr/>
        </p:nvCxnSpPr>
        <p:spPr>
          <a:xfrm>
            <a:off x="1957117" y="7939181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接连接符 591"/>
          <p:cNvCxnSpPr>
            <a:stCxn id="580" idx="4"/>
            <a:endCxn id="581" idx="1"/>
          </p:cNvCxnSpPr>
          <p:nvPr/>
        </p:nvCxnSpPr>
        <p:spPr>
          <a:xfrm>
            <a:off x="1986672" y="8044730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接连接符 592"/>
          <p:cNvCxnSpPr>
            <a:stCxn id="580" idx="5"/>
            <a:endCxn id="582" idx="1"/>
          </p:cNvCxnSpPr>
          <p:nvPr/>
        </p:nvCxnSpPr>
        <p:spPr>
          <a:xfrm>
            <a:off x="2002836" y="8038035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接连接符 593"/>
          <p:cNvCxnSpPr>
            <a:stCxn id="581" idx="4"/>
            <a:endCxn id="585" idx="0"/>
          </p:cNvCxnSpPr>
          <p:nvPr/>
        </p:nvCxnSpPr>
        <p:spPr>
          <a:xfrm>
            <a:off x="2009531" y="8143584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接连接符 594"/>
          <p:cNvCxnSpPr>
            <a:stCxn id="582" idx="4"/>
            <a:endCxn id="586" idx="1"/>
          </p:cNvCxnSpPr>
          <p:nvPr/>
        </p:nvCxnSpPr>
        <p:spPr>
          <a:xfrm>
            <a:off x="2073895" y="8106613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连接符 595"/>
          <p:cNvCxnSpPr>
            <a:stCxn id="585" idx="2"/>
            <a:endCxn id="588" idx="6"/>
          </p:cNvCxnSpPr>
          <p:nvPr/>
        </p:nvCxnSpPr>
        <p:spPr>
          <a:xfrm flipH="1" flipV="1">
            <a:off x="1923444" y="8182507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接连接符 596"/>
          <p:cNvCxnSpPr>
            <a:stCxn id="586" idx="0"/>
            <a:endCxn id="587" idx="3"/>
          </p:cNvCxnSpPr>
          <p:nvPr/>
        </p:nvCxnSpPr>
        <p:spPr>
          <a:xfrm flipV="1">
            <a:off x="2131043" y="8083754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椭圆 597"/>
          <p:cNvSpPr/>
          <p:nvPr/>
        </p:nvSpPr>
        <p:spPr>
          <a:xfrm>
            <a:off x="1913682" y="828883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椭圆 598"/>
          <p:cNvSpPr/>
          <p:nvPr/>
        </p:nvSpPr>
        <p:spPr>
          <a:xfrm>
            <a:off x="1959401" y="83876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椭圆 599"/>
          <p:cNvSpPr/>
          <p:nvPr/>
        </p:nvSpPr>
        <p:spPr>
          <a:xfrm>
            <a:off x="1982260" y="84865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椭圆 600"/>
          <p:cNvSpPr/>
          <p:nvPr/>
        </p:nvSpPr>
        <p:spPr>
          <a:xfrm>
            <a:off x="2046624" y="84495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椭圆 601"/>
          <p:cNvSpPr/>
          <p:nvPr/>
        </p:nvSpPr>
        <p:spPr>
          <a:xfrm>
            <a:off x="1823486" y="838680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椭圆 602"/>
          <p:cNvSpPr/>
          <p:nvPr/>
        </p:nvSpPr>
        <p:spPr>
          <a:xfrm>
            <a:off x="2064748" y="829720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椭圆 603"/>
          <p:cNvSpPr/>
          <p:nvPr/>
        </p:nvSpPr>
        <p:spPr>
          <a:xfrm>
            <a:off x="2022832" y="85790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椭圆 604"/>
          <p:cNvSpPr/>
          <p:nvPr/>
        </p:nvSpPr>
        <p:spPr>
          <a:xfrm>
            <a:off x="2103772" y="854832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椭圆 605"/>
          <p:cNvSpPr/>
          <p:nvPr/>
        </p:nvSpPr>
        <p:spPr>
          <a:xfrm>
            <a:off x="2163903" y="84334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椭圆 606"/>
          <p:cNvSpPr/>
          <p:nvPr/>
        </p:nvSpPr>
        <p:spPr>
          <a:xfrm>
            <a:off x="1873314" y="854832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8" name="直接连接符 607"/>
          <p:cNvCxnSpPr>
            <a:stCxn id="598" idx="3"/>
            <a:endCxn id="602" idx="7"/>
          </p:cNvCxnSpPr>
          <p:nvPr/>
        </p:nvCxnSpPr>
        <p:spPr>
          <a:xfrm flipH="1">
            <a:off x="1862510" y="8327860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接连接符 608"/>
          <p:cNvCxnSpPr>
            <a:stCxn id="598" idx="6"/>
            <a:endCxn id="603" idx="2"/>
          </p:cNvCxnSpPr>
          <p:nvPr/>
        </p:nvCxnSpPr>
        <p:spPr>
          <a:xfrm>
            <a:off x="1959401" y="8311696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接连接符 609"/>
          <p:cNvCxnSpPr>
            <a:stCxn id="598" idx="5"/>
            <a:endCxn id="599" idx="0"/>
          </p:cNvCxnSpPr>
          <p:nvPr/>
        </p:nvCxnSpPr>
        <p:spPr>
          <a:xfrm>
            <a:off x="1952706" y="832786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接连接符 610"/>
          <p:cNvCxnSpPr>
            <a:stCxn id="599" idx="4"/>
            <a:endCxn id="600" idx="1"/>
          </p:cNvCxnSpPr>
          <p:nvPr/>
        </p:nvCxnSpPr>
        <p:spPr>
          <a:xfrm>
            <a:off x="1982261" y="843340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接连接符 611"/>
          <p:cNvCxnSpPr>
            <a:stCxn id="599" idx="5"/>
            <a:endCxn id="601" idx="1"/>
          </p:cNvCxnSpPr>
          <p:nvPr/>
        </p:nvCxnSpPr>
        <p:spPr>
          <a:xfrm>
            <a:off x="1998425" y="8426714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接连接符 612"/>
          <p:cNvCxnSpPr>
            <a:stCxn id="600" idx="4"/>
            <a:endCxn id="604" idx="0"/>
          </p:cNvCxnSpPr>
          <p:nvPr/>
        </p:nvCxnSpPr>
        <p:spPr>
          <a:xfrm>
            <a:off x="2005120" y="853226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接连接符 613"/>
          <p:cNvCxnSpPr>
            <a:stCxn id="601" idx="4"/>
            <a:endCxn id="605" idx="1"/>
          </p:cNvCxnSpPr>
          <p:nvPr/>
        </p:nvCxnSpPr>
        <p:spPr>
          <a:xfrm>
            <a:off x="2069484" y="8495292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接连接符 614"/>
          <p:cNvCxnSpPr>
            <a:stCxn id="604" idx="2"/>
            <a:endCxn id="607" idx="6"/>
          </p:cNvCxnSpPr>
          <p:nvPr/>
        </p:nvCxnSpPr>
        <p:spPr>
          <a:xfrm flipH="1" flipV="1">
            <a:off x="1919033" y="8571186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接连接符 615"/>
          <p:cNvCxnSpPr>
            <a:stCxn id="605" idx="0"/>
            <a:endCxn id="606" idx="3"/>
          </p:cNvCxnSpPr>
          <p:nvPr/>
        </p:nvCxnSpPr>
        <p:spPr>
          <a:xfrm flipV="1">
            <a:off x="2126632" y="8472433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椭圆 616"/>
          <p:cNvSpPr/>
          <p:nvPr/>
        </p:nvSpPr>
        <p:spPr>
          <a:xfrm>
            <a:off x="1922887" y="867808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椭圆 617"/>
          <p:cNvSpPr/>
          <p:nvPr/>
        </p:nvSpPr>
        <p:spPr>
          <a:xfrm>
            <a:off x="1968606" y="87769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椭圆 618"/>
          <p:cNvSpPr/>
          <p:nvPr/>
        </p:nvSpPr>
        <p:spPr>
          <a:xfrm>
            <a:off x="1991465" y="88757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椭圆 619"/>
          <p:cNvSpPr/>
          <p:nvPr/>
        </p:nvSpPr>
        <p:spPr>
          <a:xfrm>
            <a:off x="2055829" y="88388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椭圆 620"/>
          <p:cNvSpPr/>
          <p:nvPr/>
        </p:nvSpPr>
        <p:spPr>
          <a:xfrm>
            <a:off x="1832691" y="87760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椭圆 621"/>
          <p:cNvSpPr/>
          <p:nvPr/>
        </p:nvSpPr>
        <p:spPr>
          <a:xfrm>
            <a:off x="2073953" y="86864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椭圆 622"/>
          <p:cNvSpPr/>
          <p:nvPr/>
        </p:nvSpPr>
        <p:spPr>
          <a:xfrm>
            <a:off x="2032037" y="89682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椭圆 623"/>
          <p:cNvSpPr/>
          <p:nvPr/>
        </p:nvSpPr>
        <p:spPr>
          <a:xfrm>
            <a:off x="2112977" y="89375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" name="椭圆 624"/>
          <p:cNvSpPr/>
          <p:nvPr/>
        </p:nvSpPr>
        <p:spPr>
          <a:xfrm>
            <a:off x="2173108" y="88226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椭圆 625"/>
          <p:cNvSpPr/>
          <p:nvPr/>
        </p:nvSpPr>
        <p:spPr>
          <a:xfrm>
            <a:off x="1882519" y="89375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7" name="直接连接符 626"/>
          <p:cNvCxnSpPr>
            <a:stCxn id="617" idx="3"/>
            <a:endCxn id="621" idx="7"/>
          </p:cNvCxnSpPr>
          <p:nvPr/>
        </p:nvCxnSpPr>
        <p:spPr>
          <a:xfrm flipH="1">
            <a:off x="1871715" y="8717107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接连接符 627"/>
          <p:cNvCxnSpPr>
            <a:stCxn id="617" idx="6"/>
            <a:endCxn id="622" idx="2"/>
          </p:cNvCxnSpPr>
          <p:nvPr/>
        </p:nvCxnSpPr>
        <p:spPr>
          <a:xfrm>
            <a:off x="1968606" y="8700943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直接连接符 628"/>
          <p:cNvCxnSpPr>
            <a:stCxn id="617" idx="5"/>
            <a:endCxn id="618" idx="0"/>
          </p:cNvCxnSpPr>
          <p:nvPr/>
        </p:nvCxnSpPr>
        <p:spPr>
          <a:xfrm>
            <a:off x="1961911" y="871710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接连接符 629"/>
          <p:cNvCxnSpPr>
            <a:stCxn id="618" idx="4"/>
            <a:endCxn id="619" idx="1"/>
          </p:cNvCxnSpPr>
          <p:nvPr/>
        </p:nvCxnSpPr>
        <p:spPr>
          <a:xfrm>
            <a:off x="1991466" y="8822656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接连接符 630"/>
          <p:cNvCxnSpPr>
            <a:stCxn id="618" idx="5"/>
            <a:endCxn id="620" idx="1"/>
          </p:cNvCxnSpPr>
          <p:nvPr/>
        </p:nvCxnSpPr>
        <p:spPr>
          <a:xfrm>
            <a:off x="2007630" y="8815961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直接连接符 631"/>
          <p:cNvCxnSpPr>
            <a:stCxn id="619" idx="4"/>
            <a:endCxn id="623" idx="0"/>
          </p:cNvCxnSpPr>
          <p:nvPr/>
        </p:nvCxnSpPr>
        <p:spPr>
          <a:xfrm>
            <a:off x="2014325" y="8921510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接连接符 632"/>
          <p:cNvCxnSpPr>
            <a:stCxn id="620" idx="4"/>
            <a:endCxn id="624" idx="1"/>
          </p:cNvCxnSpPr>
          <p:nvPr/>
        </p:nvCxnSpPr>
        <p:spPr>
          <a:xfrm>
            <a:off x="2078689" y="8884539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直接连接符 633"/>
          <p:cNvCxnSpPr>
            <a:stCxn id="623" idx="2"/>
            <a:endCxn id="626" idx="6"/>
          </p:cNvCxnSpPr>
          <p:nvPr/>
        </p:nvCxnSpPr>
        <p:spPr>
          <a:xfrm flipH="1" flipV="1">
            <a:off x="1928238" y="8960433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接连接符 634"/>
          <p:cNvCxnSpPr>
            <a:stCxn id="624" idx="0"/>
            <a:endCxn id="625" idx="3"/>
          </p:cNvCxnSpPr>
          <p:nvPr/>
        </p:nvCxnSpPr>
        <p:spPr>
          <a:xfrm flipV="1">
            <a:off x="2135837" y="8861680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6" name="椭圆 635"/>
          <p:cNvSpPr/>
          <p:nvPr/>
        </p:nvSpPr>
        <p:spPr>
          <a:xfrm>
            <a:off x="1915033" y="943604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椭圆 636"/>
          <p:cNvSpPr/>
          <p:nvPr/>
        </p:nvSpPr>
        <p:spPr>
          <a:xfrm>
            <a:off x="1960752" y="95348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椭圆 637"/>
          <p:cNvSpPr/>
          <p:nvPr/>
        </p:nvSpPr>
        <p:spPr>
          <a:xfrm>
            <a:off x="1983611" y="96337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椭圆 638"/>
          <p:cNvSpPr/>
          <p:nvPr/>
        </p:nvSpPr>
        <p:spPr>
          <a:xfrm>
            <a:off x="2047975" y="95967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椭圆 639"/>
          <p:cNvSpPr/>
          <p:nvPr/>
        </p:nvSpPr>
        <p:spPr>
          <a:xfrm>
            <a:off x="1872189" y="95053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椭圆 640"/>
          <p:cNvSpPr/>
          <p:nvPr/>
        </p:nvSpPr>
        <p:spPr>
          <a:xfrm>
            <a:off x="2066099" y="94444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椭圆 641"/>
          <p:cNvSpPr/>
          <p:nvPr/>
        </p:nvSpPr>
        <p:spPr>
          <a:xfrm>
            <a:off x="2024183" y="97262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椭圆 642"/>
          <p:cNvSpPr/>
          <p:nvPr/>
        </p:nvSpPr>
        <p:spPr>
          <a:xfrm>
            <a:off x="2105123" y="96955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椭圆 643"/>
          <p:cNvSpPr/>
          <p:nvPr/>
        </p:nvSpPr>
        <p:spPr>
          <a:xfrm>
            <a:off x="2165254" y="95806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椭圆 644"/>
          <p:cNvSpPr/>
          <p:nvPr/>
        </p:nvSpPr>
        <p:spPr>
          <a:xfrm>
            <a:off x="1874665" y="96955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6" name="直接连接符 645"/>
          <p:cNvCxnSpPr>
            <a:stCxn id="636" idx="6"/>
            <a:endCxn id="641" idx="2"/>
          </p:cNvCxnSpPr>
          <p:nvPr/>
        </p:nvCxnSpPr>
        <p:spPr>
          <a:xfrm>
            <a:off x="1960752" y="9458901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接连接符 646"/>
          <p:cNvCxnSpPr>
            <a:stCxn id="636" idx="5"/>
            <a:endCxn id="637" idx="0"/>
          </p:cNvCxnSpPr>
          <p:nvPr/>
        </p:nvCxnSpPr>
        <p:spPr>
          <a:xfrm>
            <a:off x="1954057" y="9475065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接连接符 647"/>
          <p:cNvCxnSpPr>
            <a:stCxn id="637" idx="4"/>
            <a:endCxn id="638" idx="1"/>
          </p:cNvCxnSpPr>
          <p:nvPr/>
        </p:nvCxnSpPr>
        <p:spPr>
          <a:xfrm>
            <a:off x="1983612" y="9580614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接连接符 648"/>
          <p:cNvCxnSpPr>
            <a:stCxn id="637" idx="5"/>
            <a:endCxn id="639" idx="1"/>
          </p:cNvCxnSpPr>
          <p:nvPr/>
        </p:nvCxnSpPr>
        <p:spPr>
          <a:xfrm>
            <a:off x="1999776" y="9573919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接连接符 649"/>
          <p:cNvCxnSpPr>
            <a:stCxn id="638" idx="4"/>
            <a:endCxn id="642" idx="0"/>
          </p:cNvCxnSpPr>
          <p:nvPr/>
        </p:nvCxnSpPr>
        <p:spPr>
          <a:xfrm>
            <a:off x="2006471" y="9679468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接连接符 650"/>
          <p:cNvCxnSpPr>
            <a:stCxn id="639" idx="4"/>
            <a:endCxn id="643" idx="1"/>
          </p:cNvCxnSpPr>
          <p:nvPr/>
        </p:nvCxnSpPr>
        <p:spPr>
          <a:xfrm>
            <a:off x="2070835" y="9642497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接连接符 651"/>
          <p:cNvCxnSpPr>
            <a:stCxn id="642" idx="2"/>
            <a:endCxn id="645" idx="6"/>
          </p:cNvCxnSpPr>
          <p:nvPr/>
        </p:nvCxnSpPr>
        <p:spPr>
          <a:xfrm flipH="1" flipV="1">
            <a:off x="1920384" y="9718391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接连接符 652"/>
          <p:cNvCxnSpPr>
            <a:stCxn id="643" idx="0"/>
            <a:endCxn id="644" idx="3"/>
          </p:cNvCxnSpPr>
          <p:nvPr/>
        </p:nvCxnSpPr>
        <p:spPr>
          <a:xfrm flipV="1">
            <a:off x="2127983" y="9619638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椭圆 653"/>
          <p:cNvSpPr/>
          <p:nvPr/>
        </p:nvSpPr>
        <p:spPr>
          <a:xfrm>
            <a:off x="1899422" y="95949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椭圆 654"/>
          <p:cNvSpPr/>
          <p:nvPr/>
        </p:nvSpPr>
        <p:spPr>
          <a:xfrm>
            <a:off x="1823961" y="95663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6" name="直接连接符 655"/>
          <p:cNvCxnSpPr>
            <a:stCxn id="640" idx="3"/>
            <a:endCxn id="655" idx="0"/>
          </p:cNvCxnSpPr>
          <p:nvPr/>
        </p:nvCxnSpPr>
        <p:spPr>
          <a:xfrm flipH="1">
            <a:off x="1846821" y="9544338"/>
            <a:ext cx="32063" cy="22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接连接符 656"/>
          <p:cNvCxnSpPr>
            <a:stCxn id="655" idx="5"/>
            <a:endCxn id="654" idx="2"/>
          </p:cNvCxnSpPr>
          <p:nvPr/>
        </p:nvCxnSpPr>
        <p:spPr>
          <a:xfrm>
            <a:off x="1862985" y="9605408"/>
            <a:ext cx="36437" cy="12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接连接符 657"/>
          <p:cNvCxnSpPr>
            <a:stCxn id="654" idx="7"/>
            <a:endCxn id="637" idx="3"/>
          </p:cNvCxnSpPr>
          <p:nvPr/>
        </p:nvCxnSpPr>
        <p:spPr>
          <a:xfrm flipV="1">
            <a:off x="1938446" y="9573919"/>
            <a:ext cx="29001" cy="2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接连接符 658"/>
          <p:cNvCxnSpPr>
            <a:stCxn id="640" idx="6"/>
            <a:endCxn id="637" idx="2"/>
          </p:cNvCxnSpPr>
          <p:nvPr/>
        </p:nvCxnSpPr>
        <p:spPr>
          <a:xfrm>
            <a:off x="1917908" y="9528174"/>
            <a:ext cx="42844" cy="29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椭圆 659"/>
          <p:cNvSpPr/>
          <p:nvPr/>
        </p:nvSpPr>
        <p:spPr>
          <a:xfrm>
            <a:off x="1792458" y="94891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1" name="直接连接符 660"/>
          <p:cNvCxnSpPr>
            <a:stCxn id="636" idx="2"/>
            <a:endCxn id="660" idx="7"/>
          </p:cNvCxnSpPr>
          <p:nvPr/>
        </p:nvCxnSpPr>
        <p:spPr>
          <a:xfrm flipH="1">
            <a:off x="1831482" y="9458901"/>
            <a:ext cx="83551" cy="36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椭圆 661"/>
          <p:cNvSpPr/>
          <p:nvPr/>
        </p:nvSpPr>
        <p:spPr>
          <a:xfrm>
            <a:off x="1900985" y="981383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椭圆 662"/>
          <p:cNvSpPr/>
          <p:nvPr/>
        </p:nvSpPr>
        <p:spPr>
          <a:xfrm>
            <a:off x="1946704" y="99126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椭圆 663"/>
          <p:cNvSpPr/>
          <p:nvPr/>
        </p:nvSpPr>
        <p:spPr>
          <a:xfrm>
            <a:off x="1969563" y="100115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椭圆 664"/>
          <p:cNvSpPr/>
          <p:nvPr/>
        </p:nvSpPr>
        <p:spPr>
          <a:xfrm>
            <a:off x="2033927" y="99745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椭圆 665"/>
          <p:cNvSpPr/>
          <p:nvPr/>
        </p:nvSpPr>
        <p:spPr>
          <a:xfrm>
            <a:off x="1819638" y="98528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椭圆 666"/>
          <p:cNvSpPr/>
          <p:nvPr/>
        </p:nvSpPr>
        <p:spPr>
          <a:xfrm>
            <a:off x="1988955" y="97859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椭圆 667"/>
          <p:cNvSpPr/>
          <p:nvPr/>
        </p:nvSpPr>
        <p:spPr>
          <a:xfrm>
            <a:off x="2010135" y="101040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椭圆 668"/>
          <p:cNvSpPr/>
          <p:nvPr/>
        </p:nvSpPr>
        <p:spPr>
          <a:xfrm>
            <a:off x="2091075" y="100733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椭圆 669"/>
          <p:cNvSpPr/>
          <p:nvPr/>
        </p:nvSpPr>
        <p:spPr>
          <a:xfrm>
            <a:off x="2151206" y="99584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椭圆 670"/>
          <p:cNvSpPr/>
          <p:nvPr/>
        </p:nvSpPr>
        <p:spPr>
          <a:xfrm>
            <a:off x="1860617" y="100733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2" name="直接连接符 671"/>
          <p:cNvCxnSpPr>
            <a:stCxn id="662" idx="3"/>
            <a:endCxn id="666" idx="7"/>
          </p:cNvCxnSpPr>
          <p:nvPr/>
        </p:nvCxnSpPr>
        <p:spPr>
          <a:xfrm flipH="1">
            <a:off x="1858662" y="9852862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接连接符 672"/>
          <p:cNvCxnSpPr>
            <a:stCxn id="662" idx="6"/>
            <a:endCxn id="667" idx="2"/>
          </p:cNvCxnSpPr>
          <p:nvPr/>
        </p:nvCxnSpPr>
        <p:spPr>
          <a:xfrm flipV="1">
            <a:off x="1946704" y="9808822"/>
            <a:ext cx="42251" cy="27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直接连接符 673"/>
          <p:cNvCxnSpPr>
            <a:stCxn id="662" idx="5"/>
            <a:endCxn id="663" idx="0"/>
          </p:cNvCxnSpPr>
          <p:nvPr/>
        </p:nvCxnSpPr>
        <p:spPr>
          <a:xfrm>
            <a:off x="1940009" y="985286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直接连接符 674"/>
          <p:cNvCxnSpPr>
            <a:stCxn id="663" idx="4"/>
            <a:endCxn id="664" idx="1"/>
          </p:cNvCxnSpPr>
          <p:nvPr/>
        </p:nvCxnSpPr>
        <p:spPr>
          <a:xfrm>
            <a:off x="1969564" y="995841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接连接符 675"/>
          <p:cNvCxnSpPr>
            <a:stCxn id="663" idx="5"/>
            <a:endCxn id="665" idx="1"/>
          </p:cNvCxnSpPr>
          <p:nvPr/>
        </p:nvCxnSpPr>
        <p:spPr>
          <a:xfrm>
            <a:off x="1985728" y="995171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直接连接符 676"/>
          <p:cNvCxnSpPr>
            <a:stCxn id="664" idx="4"/>
            <a:endCxn id="668" idx="0"/>
          </p:cNvCxnSpPr>
          <p:nvPr/>
        </p:nvCxnSpPr>
        <p:spPr>
          <a:xfrm>
            <a:off x="1992423" y="1005726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直接连接符 677"/>
          <p:cNvCxnSpPr>
            <a:stCxn id="665" idx="4"/>
            <a:endCxn id="669" idx="1"/>
          </p:cNvCxnSpPr>
          <p:nvPr/>
        </p:nvCxnSpPr>
        <p:spPr>
          <a:xfrm>
            <a:off x="2056787" y="1002029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直接连接符 678"/>
          <p:cNvCxnSpPr>
            <a:stCxn id="668" idx="2"/>
            <a:endCxn id="671" idx="6"/>
          </p:cNvCxnSpPr>
          <p:nvPr/>
        </p:nvCxnSpPr>
        <p:spPr>
          <a:xfrm flipH="1" flipV="1">
            <a:off x="1906336" y="1009618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连接符 679"/>
          <p:cNvCxnSpPr>
            <a:stCxn id="669" idx="0"/>
            <a:endCxn id="670" idx="3"/>
          </p:cNvCxnSpPr>
          <p:nvPr/>
        </p:nvCxnSpPr>
        <p:spPr>
          <a:xfrm flipV="1">
            <a:off x="2113935" y="999743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椭圆 680"/>
          <p:cNvSpPr/>
          <p:nvPr/>
        </p:nvSpPr>
        <p:spPr>
          <a:xfrm>
            <a:off x="1881473" y="99608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椭圆 681"/>
          <p:cNvSpPr/>
          <p:nvPr/>
        </p:nvSpPr>
        <p:spPr>
          <a:xfrm>
            <a:off x="1805727" y="99312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3" name="直接连接符 682"/>
          <p:cNvCxnSpPr>
            <a:stCxn id="666" idx="4"/>
            <a:endCxn id="682" idx="0"/>
          </p:cNvCxnSpPr>
          <p:nvPr/>
        </p:nvCxnSpPr>
        <p:spPr>
          <a:xfrm flipH="1">
            <a:off x="1828587" y="9898581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直接连接符 683"/>
          <p:cNvCxnSpPr>
            <a:stCxn id="682" idx="5"/>
            <a:endCxn id="681" idx="2"/>
          </p:cNvCxnSpPr>
          <p:nvPr/>
        </p:nvCxnSpPr>
        <p:spPr>
          <a:xfrm>
            <a:off x="1844751" y="9970227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直接连接符 684"/>
          <p:cNvCxnSpPr>
            <a:stCxn id="681" idx="7"/>
            <a:endCxn id="663" idx="3"/>
          </p:cNvCxnSpPr>
          <p:nvPr/>
        </p:nvCxnSpPr>
        <p:spPr>
          <a:xfrm flipV="1">
            <a:off x="1920497" y="9951716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椭圆 685"/>
          <p:cNvSpPr/>
          <p:nvPr/>
        </p:nvSpPr>
        <p:spPr>
          <a:xfrm>
            <a:off x="1881473" y="98855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椭圆 686"/>
          <p:cNvSpPr/>
          <p:nvPr/>
        </p:nvSpPr>
        <p:spPr>
          <a:xfrm>
            <a:off x="2076925" y="9821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椭圆 687"/>
          <p:cNvSpPr/>
          <p:nvPr/>
        </p:nvSpPr>
        <p:spPr>
          <a:xfrm>
            <a:off x="1980086" y="98506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椭圆 688"/>
          <p:cNvSpPr/>
          <p:nvPr/>
        </p:nvSpPr>
        <p:spPr>
          <a:xfrm>
            <a:off x="2041970" y="989188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0" name="直接连接符 689"/>
          <p:cNvCxnSpPr>
            <a:stCxn id="666" idx="5"/>
            <a:endCxn id="686" idx="2"/>
          </p:cNvCxnSpPr>
          <p:nvPr/>
        </p:nvCxnSpPr>
        <p:spPr>
          <a:xfrm>
            <a:off x="1858662" y="9891886"/>
            <a:ext cx="22811" cy="16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接连接符 690"/>
          <p:cNvCxnSpPr>
            <a:stCxn id="686" idx="3"/>
            <a:endCxn id="682" idx="7"/>
          </p:cNvCxnSpPr>
          <p:nvPr/>
        </p:nvCxnSpPr>
        <p:spPr>
          <a:xfrm flipH="1">
            <a:off x="1844751" y="9924558"/>
            <a:ext cx="43417" cy="13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接连接符 691"/>
          <p:cNvCxnSpPr>
            <a:stCxn id="686" idx="4"/>
            <a:endCxn id="681" idx="0"/>
          </p:cNvCxnSpPr>
          <p:nvPr/>
        </p:nvCxnSpPr>
        <p:spPr>
          <a:xfrm>
            <a:off x="1904333" y="9931253"/>
            <a:ext cx="0" cy="29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直接连接符 692"/>
          <p:cNvCxnSpPr>
            <a:stCxn id="686" idx="6"/>
            <a:endCxn id="663" idx="1"/>
          </p:cNvCxnSpPr>
          <p:nvPr/>
        </p:nvCxnSpPr>
        <p:spPr>
          <a:xfrm>
            <a:off x="1927192" y="9908394"/>
            <a:ext cx="26207" cy="10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直接连接符 693"/>
          <p:cNvCxnSpPr>
            <a:stCxn id="686" idx="0"/>
            <a:endCxn id="662" idx="4"/>
          </p:cNvCxnSpPr>
          <p:nvPr/>
        </p:nvCxnSpPr>
        <p:spPr>
          <a:xfrm flipV="1">
            <a:off x="1904333" y="9859557"/>
            <a:ext cx="19512" cy="259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接连接符 694"/>
          <p:cNvCxnSpPr>
            <a:stCxn id="662" idx="6"/>
            <a:endCxn id="688" idx="1"/>
          </p:cNvCxnSpPr>
          <p:nvPr/>
        </p:nvCxnSpPr>
        <p:spPr>
          <a:xfrm>
            <a:off x="1946704" y="9836698"/>
            <a:ext cx="40077" cy="20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直接连接符 695"/>
          <p:cNvCxnSpPr>
            <a:stCxn id="688" idx="0"/>
            <a:endCxn id="667" idx="4"/>
          </p:cNvCxnSpPr>
          <p:nvPr/>
        </p:nvCxnSpPr>
        <p:spPr>
          <a:xfrm flipV="1">
            <a:off x="2002946" y="9831681"/>
            <a:ext cx="8869" cy="19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直接连接符 696"/>
          <p:cNvCxnSpPr>
            <a:stCxn id="688" idx="4"/>
            <a:endCxn id="663" idx="7"/>
          </p:cNvCxnSpPr>
          <p:nvPr/>
        </p:nvCxnSpPr>
        <p:spPr>
          <a:xfrm flipH="1">
            <a:off x="1985728" y="9896408"/>
            <a:ext cx="17218" cy="22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直接连接符 697"/>
          <p:cNvCxnSpPr>
            <a:stCxn id="688" idx="6"/>
            <a:endCxn id="689" idx="1"/>
          </p:cNvCxnSpPr>
          <p:nvPr/>
        </p:nvCxnSpPr>
        <p:spPr>
          <a:xfrm>
            <a:off x="2025805" y="9873549"/>
            <a:ext cx="22860" cy="250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直接连接符 698"/>
          <p:cNvCxnSpPr>
            <a:stCxn id="663" idx="6"/>
            <a:endCxn id="689" idx="2"/>
          </p:cNvCxnSpPr>
          <p:nvPr/>
        </p:nvCxnSpPr>
        <p:spPr>
          <a:xfrm flipV="1">
            <a:off x="1992423" y="9914745"/>
            <a:ext cx="49547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接连接符 699"/>
          <p:cNvCxnSpPr>
            <a:stCxn id="667" idx="5"/>
            <a:endCxn id="687" idx="2"/>
          </p:cNvCxnSpPr>
          <p:nvPr/>
        </p:nvCxnSpPr>
        <p:spPr>
          <a:xfrm>
            <a:off x="2027979" y="9824986"/>
            <a:ext cx="48946" cy="191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接连接符 700"/>
          <p:cNvCxnSpPr>
            <a:stCxn id="687" idx="4"/>
            <a:endCxn id="689" idx="7"/>
          </p:cNvCxnSpPr>
          <p:nvPr/>
        </p:nvCxnSpPr>
        <p:spPr>
          <a:xfrm flipH="1">
            <a:off x="2080994" y="9867039"/>
            <a:ext cx="18791" cy="315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椭圆 701"/>
          <p:cNvSpPr/>
          <p:nvPr/>
        </p:nvSpPr>
        <p:spPr>
          <a:xfrm>
            <a:off x="1883128" y="1060524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椭圆 702"/>
          <p:cNvSpPr/>
          <p:nvPr/>
        </p:nvSpPr>
        <p:spPr>
          <a:xfrm>
            <a:off x="1928847" y="107041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椭圆 703"/>
          <p:cNvSpPr/>
          <p:nvPr/>
        </p:nvSpPr>
        <p:spPr>
          <a:xfrm>
            <a:off x="1951706" y="108029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椭圆 704"/>
          <p:cNvSpPr/>
          <p:nvPr/>
        </p:nvSpPr>
        <p:spPr>
          <a:xfrm>
            <a:off x="2016070" y="107659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椭圆 705"/>
          <p:cNvSpPr/>
          <p:nvPr/>
        </p:nvSpPr>
        <p:spPr>
          <a:xfrm>
            <a:off x="1792932" y="10703211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椭圆 706"/>
          <p:cNvSpPr/>
          <p:nvPr/>
        </p:nvSpPr>
        <p:spPr>
          <a:xfrm>
            <a:off x="2034194" y="106136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椭圆 707"/>
          <p:cNvSpPr/>
          <p:nvPr/>
        </p:nvSpPr>
        <p:spPr>
          <a:xfrm>
            <a:off x="1992278" y="108954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椭圆 708"/>
          <p:cNvSpPr/>
          <p:nvPr/>
        </p:nvSpPr>
        <p:spPr>
          <a:xfrm>
            <a:off x="2073218" y="108647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椭圆 709"/>
          <p:cNvSpPr/>
          <p:nvPr/>
        </p:nvSpPr>
        <p:spPr>
          <a:xfrm>
            <a:off x="2135102" y="107708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椭圆 710"/>
          <p:cNvSpPr/>
          <p:nvPr/>
        </p:nvSpPr>
        <p:spPr>
          <a:xfrm>
            <a:off x="1879781" y="109054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2" name="直接连接符 711"/>
          <p:cNvCxnSpPr>
            <a:stCxn id="702" idx="3"/>
            <a:endCxn id="706" idx="7"/>
          </p:cNvCxnSpPr>
          <p:nvPr/>
        </p:nvCxnSpPr>
        <p:spPr>
          <a:xfrm flipH="1">
            <a:off x="1831956" y="10644270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直接连接符 712"/>
          <p:cNvCxnSpPr>
            <a:stCxn id="702" idx="6"/>
            <a:endCxn id="707" idx="2"/>
          </p:cNvCxnSpPr>
          <p:nvPr/>
        </p:nvCxnSpPr>
        <p:spPr>
          <a:xfrm>
            <a:off x="1928847" y="10628106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直接连接符 713"/>
          <p:cNvCxnSpPr>
            <a:stCxn id="702" idx="5"/>
            <a:endCxn id="703" idx="0"/>
          </p:cNvCxnSpPr>
          <p:nvPr/>
        </p:nvCxnSpPr>
        <p:spPr>
          <a:xfrm>
            <a:off x="1922152" y="1064427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直接连接符 714"/>
          <p:cNvCxnSpPr>
            <a:stCxn id="703" idx="4"/>
            <a:endCxn id="704" idx="1"/>
          </p:cNvCxnSpPr>
          <p:nvPr/>
        </p:nvCxnSpPr>
        <p:spPr>
          <a:xfrm>
            <a:off x="1951707" y="1074981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直接连接符 715"/>
          <p:cNvCxnSpPr>
            <a:stCxn id="703" idx="5"/>
            <a:endCxn id="705" idx="1"/>
          </p:cNvCxnSpPr>
          <p:nvPr/>
        </p:nvCxnSpPr>
        <p:spPr>
          <a:xfrm>
            <a:off x="1967871" y="10743124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直接连接符 716"/>
          <p:cNvCxnSpPr>
            <a:stCxn id="704" idx="4"/>
            <a:endCxn id="708" idx="0"/>
          </p:cNvCxnSpPr>
          <p:nvPr/>
        </p:nvCxnSpPr>
        <p:spPr>
          <a:xfrm>
            <a:off x="1974566" y="1084867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直接连接符 717"/>
          <p:cNvCxnSpPr>
            <a:stCxn id="705" idx="4"/>
            <a:endCxn id="709" idx="1"/>
          </p:cNvCxnSpPr>
          <p:nvPr/>
        </p:nvCxnSpPr>
        <p:spPr>
          <a:xfrm>
            <a:off x="2038930" y="10811702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直接连接符 718"/>
          <p:cNvCxnSpPr>
            <a:stCxn id="708" idx="2"/>
            <a:endCxn id="711" idx="6"/>
          </p:cNvCxnSpPr>
          <p:nvPr/>
        </p:nvCxnSpPr>
        <p:spPr>
          <a:xfrm flipH="1">
            <a:off x="1925500" y="10918298"/>
            <a:ext cx="66778" cy="10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直接连接符 719"/>
          <p:cNvCxnSpPr>
            <a:stCxn id="709" idx="7"/>
            <a:endCxn id="710" idx="3"/>
          </p:cNvCxnSpPr>
          <p:nvPr/>
        </p:nvCxnSpPr>
        <p:spPr>
          <a:xfrm flipV="1">
            <a:off x="2112242" y="10809844"/>
            <a:ext cx="29555" cy="6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" name="椭圆 723"/>
          <p:cNvSpPr/>
          <p:nvPr/>
        </p:nvSpPr>
        <p:spPr>
          <a:xfrm>
            <a:off x="1889823" y="1097558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椭圆 724"/>
          <p:cNvSpPr/>
          <p:nvPr/>
        </p:nvSpPr>
        <p:spPr>
          <a:xfrm>
            <a:off x="1935542" y="110744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椭圆 725"/>
          <p:cNvSpPr/>
          <p:nvPr/>
        </p:nvSpPr>
        <p:spPr>
          <a:xfrm>
            <a:off x="1958401" y="11173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椭圆 726"/>
          <p:cNvSpPr/>
          <p:nvPr/>
        </p:nvSpPr>
        <p:spPr>
          <a:xfrm>
            <a:off x="2022765" y="111363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椭圆 727"/>
          <p:cNvSpPr/>
          <p:nvPr/>
        </p:nvSpPr>
        <p:spPr>
          <a:xfrm>
            <a:off x="1799627" y="11073553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椭圆 728"/>
          <p:cNvSpPr/>
          <p:nvPr/>
        </p:nvSpPr>
        <p:spPr>
          <a:xfrm>
            <a:off x="2040889" y="10983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椭圆 729"/>
          <p:cNvSpPr/>
          <p:nvPr/>
        </p:nvSpPr>
        <p:spPr>
          <a:xfrm>
            <a:off x="1998973" y="112657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椭圆 730"/>
          <p:cNvSpPr/>
          <p:nvPr/>
        </p:nvSpPr>
        <p:spPr>
          <a:xfrm>
            <a:off x="2079913" y="112350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椭圆 731"/>
          <p:cNvSpPr/>
          <p:nvPr/>
        </p:nvSpPr>
        <p:spPr>
          <a:xfrm>
            <a:off x="2169095" y="111647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椭圆 732"/>
          <p:cNvSpPr/>
          <p:nvPr/>
        </p:nvSpPr>
        <p:spPr>
          <a:xfrm>
            <a:off x="1913853" y="112383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4" name="直接连接符 733"/>
          <p:cNvCxnSpPr>
            <a:stCxn id="724" idx="3"/>
            <a:endCxn id="728" idx="7"/>
          </p:cNvCxnSpPr>
          <p:nvPr/>
        </p:nvCxnSpPr>
        <p:spPr>
          <a:xfrm flipH="1">
            <a:off x="1838651" y="1101461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接连接符 734"/>
          <p:cNvCxnSpPr>
            <a:stCxn id="724" idx="6"/>
            <a:endCxn id="729" idx="2"/>
          </p:cNvCxnSpPr>
          <p:nvPr/>
        </p:nvCxnSpPr>
        <p:spPr>
          <a:xfrm>
            <a:off x="1935542" y="1099844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接连接符 735"/>
          <p:cNvCxnSpPr>
            <a:stCxn id="724" idx="5"/>
            <a:endCxn id="725" idx="0"/>
          </p:cNvCxnSpPr>
          <p:nvPr/>
        </p:nvCxnSpPr>
        <p:spPr>
          <a:xfrm>
            <a:off x="1928847" y="1101461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接连接符 736"/>
          <p:cNvCxnSpPr>
            <a:stCxn id="725" idx="4"/>
            <a:endCxn id="726" idx="1"/>
          </p:cNvCxnSpPr>
          <p:nvPr/>
        </p:nvCxnSpPr>
        <p:spPr>
          <a:xfrm>
            <a:off x="1958402" y="1112016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接连接符 737"/>
          <p:cNvCxnSpPr>
            <a:stCxn id="725" idx="5"/>
            <a:endCxn id="727" idx="1"/>
          </p:cNvCxnSpPr>
          <p:nvPr/>
        </p:nvCxnSpPr>
        <p:spPr>
          <a:xfrm>
            <a:off x="1974566" y="1111346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接连接符 738"/>
          <p:cNvCxnSpPr>
            <a:stCxn id="726" idx="4"/>
            <a:endCxn id="730" idx="0"/>
          </p:cNvCxnSpPr>
          <p:nvPr/>
        </p:nvCxnSpPr>
        <p:spPr>
          <a:xfrm>
            <a:off x="1981261" y="1121901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接连接符 739"/>
          <p:cNvCxnSpPr>
            <a:stCxn id="727" idx="4"/>
            <a:endCxn id="731" idx="1"/>
          </p:cNvCxnSpPr>
          <p:nvPr/>
        </p:nvCxnSpPr>
        <p:spPr>
          <a:xfrm>
            <a:off x="2045625" y="1118204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接连接符 740"/>
          <p:cNvCxnSpPr>
            <a:stCxn id="730" idx="2"/>
            <a:endCxn id="733" idx="6"/>
          </p:cNvCxnSpPr>
          <p:nvPr/>
        </p:nvCxnSpPr>
        <p:spPr>
          <a:xfrm flipH="1" flipV="1">
            <a:off x="1959572" y="11261219"/>
            <a:ext cx="39401" cy="27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接连接符 741"/>
          <p:cNvCxnSpPr>
            <a:stCxn id="731" idx="7"/>
            <a:endCxn id="732" idx="3"/>
          </p:cNvCxnSpPr>
          <p:nvPr/>
        </p:nvCxnSpPr>
        <p:spPr>
          <a:xfrm flipV="1">
            <a:off x="2118937" y="11203748"/>
            <a:ext cx="56853" cy="38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3" name="椭圆 742"/>
          <p:cNvSpPr/>
          <p:nvPr/>
        </p:nvSpPr>
        <p:spPr>
          <a:xfrm>
            <a:off x="2102772" y="110906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4" name="直接连接符 743"/>
          <p:cNvCxnSpPr>
            <a:stCxn id="727" idx="7"/>
            <a:endCxn id="743" idx="3"/>
          </p:cNvCxnSpPr>
          <p:nvPr/>
        </p:nvCxnSpPr>
        <p:spPr>
          <a:xfrm flipV="1">
            <a:off x="2061789" y="11129630"/>
            <a:ext cx="47678" cy="13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接连接符 744"/>
          <p:cNvCxnSpPr>
            <a:stCxn id="743" idx="5"/>
            <a:endCxn id="732" idx="1"/>
          </p:cNvCxnSpPr>
          <p:nvPr/>
        </p:nvCxnSpPr>
        <p:spPr>
          <a:xfrm>
            <a:off x="2141796" y="11129630"/>
            <a:ext cx="33994" cy="41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椭圆 745"/>
          <p:cNvSpPr/>
          <p:nvPr/>
        </p:nvSpPr>
        <p:spPr>
          <a:xfrm>
            <a:off x="2092276" y="111580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椭圆 746"/>
          <p:cNvSpPr/>
          <p:nvPr/>
        </p:nvSpPr>
        <p:spPr>
          <a:xfrm>
            <a:off x="1850271" y="111857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椭圆 747"/>
          <p:cNvSpPr/>
          <p:nvPr/>
        </p:nvSpPr>
        <p:spPr>
          <a:xfrm>
            <a:off x="1870030" y="112807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9" name="直接连接符 748"/>
          <p:cNvCxnSpPr>
            <a:stCxn id="727" idx="5"/>
            <a:endCxn id="746" idx="2"/>
          </p:cNvCxnSpPr>
          <p:nvPr/>
        </p:nvCxnSpPr>
        <p:spPr>
          <a:xfrm>
            <a:off x="2061789" y="11175349"/>
            <a:ext cx="30487" cy="5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接连接符 749"/>
          <p:cNvCxnSpPr>
            <a:stCxn id="746" idx="0"/>
            <a:endCxn id="743" idx="4"/>
          </p:cNvCxnSpPr>
          <p:nvPr/>
        </p:nvCxnSpPr>
        <p:spPr>
          <a:xfrm flipV="1">
            <a:off x="2115136" y="11136325"/>
            <a:ext cx="10496" cy="21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接连接符 750"/>
          <p:cNvCxnSpPr>
            <a:stCxn id="746" idx="4"/>
            <a:endCxn id="731" idx="0"/>
          </p:cNvCxnSpPr>
          <p:nvPr/>
        </p:nvCxnSpPr>
        <p:spPr>
          <a:xfrm flipH="1">
            <a:off x="2102773" y="11203756"/>
            <a:ext cx="12363" cy="31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接连接符 751"/>
          <p:cNvCxnSpPr>
            <a:stCxn id="746" idx="5"/>
            <a:endCxn id="732" idx="2"/>
          </p:cNvCxnSpPr>
          <p:nvPr/>
        </p:nvCxnSpPr>
        <p:spPr>
          <a:xfrm flipV="1">
            <a:off x="2131300" y="11187584"/>
            <a:ext cx="37795" cy="9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接连接符 752"/>
          <p:cNvCxnSpPr>
            <a:stCxn id="726" idx="6"/>
            <a:endCxn id="727" idx="3"/>
          </p:cNvCxnSpPr>
          <p:nvPr/>
        </p:nvCxnSpPr>
        <p:spPr>
          <a:xfrm flipV="1">
            <a:off x="2004120" y="11175349"/>
            <a:ext cx="25340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直接连接符 753"/>
          <p:cNvCxnSpPr>
            <a:stCxn id="730" idx="6"/>
            <a:endCxn id="731" idx="2"/>
          </p:cNvCxnSpPr>
          <p:nvPr/>
        </p:nvCxnSpPr>
        <p:spPr>
          <a:xfrm flipV="1">
            <a:off x="2044692" y="11257938"/>
            <a:ext cx="35221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直接连接符 754"/>
          <p:cNvCxnSpPr>
            <a:stCxn id="747" idx="6"/>
            <a:endCxn id="726" idx="3"/>
          </p:cNvCxnSpPr>
          <p:nvPr/>
        </p:nvCxnSpPr>
        <p:spPr>
          <a:xfrm>
            <a:off x="1895990" y="11208612"/>
            <a:ext cx="69106" cy="3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直接连接符 755"/>
          <p:cNvCxnSpPr>
            <a:stCxn id="747" idx="4"/>
            <a:endCxn id="733" idx="1"/>
          </p:cNvCxnSpPr>
          <p:nvPr/>
        </p:nvCxnSpPr>
        <p:spPr>
          <a:xfrm>
            <a:off x="1873131" y="11231471"/>
            <a:ext cx="47417" cy="13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直接连接符 756"/>
          <p:cNvCxnSpPr>
            <a:stCxn id="733" idx="4"/>
            <a:endCxn id="748" idx="0"/>
          </p:cNvCxnSpPr>
          <p:nvPr/>
        </p:nvCxnSpPr>
        <p:spPr>
          <a:xfrm flipH="1" flipV="1">
            <a:off x="1892890" y="11280797"/>
            <a:ext cx="43823" cy="32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直接连接符 757"/>
          <p:cNvCxnSpPr>
            <a:stCxn id="748" idx="6"/>
            <a:endCxn id="730" idx="3"/>
          </p:cNvCxnSpPr>
          <p:nvPr/>
        </p:nvCxnSpPr>
        <p:spPr>
          <a:xfrm>
            <a:off x="1915749" y="11303657"/>
            <a:ext cx="89919" cy="1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接箭头连接符 768"/>
          <p:cNvCxnSpPr/>
          <p:nvPr/>
        </p:nvCxnSpPr>
        <p:spPr>
          <a:xfrm flipV="1">
            <a:off x="2270594" y="8833788"/>
            <a:ext cx="1526279" cy="1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0" name="表格 7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837111"/>
              </p:ext>
            </p:extLst>
          </p:nvPr>
        </p:nvGraphicFramePr>
        <p:xfrm>
          <a:off x="1139757" y="7120725"/>
          <a:ext cx="614217" cy="42088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4217"/>
              </a:tblGrid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Normal</a:t>
                      </a:r>
                    </a:p>
                    <a:p>
                      <a:pPr algn="ctr"/>
                      <a:r>
                        <a:rPr lang="en-US" sz="800" dirty="0" smtClean="0"/>
                        <a:t>Sinus</a:t>
                      </a:r>
                    </a:p>
                    <a:p>
                      <a:pPr algn="ctr"/>
                      <a:r>
                        <a:rPr lang="en-US" sz="800" dirty="0" smtClean="0"/>
                        <a:t>Rhythm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Bradycardia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 Block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Bundle</a:t>
                      </a:r>
                    </a:p>
                    <a:p>
                      <a:pPr algn="ctr"/>
                      <a:r>
                        <a:rPr lang="en-US" sz="800" dirty="0" smtClean="0"/>
                        <a:t>Branch</a:t>
                      </a:r>
                    </a:p>
                    <a:p>
                      <a:pPr algn="ctr"/>
                      <a:r>
                        <a:rPr lang="en-US" sz="800" dirty="0" smtClean="0"/>
                        <a:t>Block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Sinus</a:t>
                      </a:r>
                    </a:p>
                    <a:p>
                      <a:pPr algn="ctr"/>
                      <a:r>
                        <a:rPr lang="en-US" sz="800" dirty="0" smtClean="0"/>
                        <a:t>Tachycardia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Flutter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AVNRT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Fibrillation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Premature</a:t>
                      </a:r>
                    </a:p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Contraction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Tachycardia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Fibrillation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72" name="直接箭头连接符 771"/>
          <p:cNvCxnSpPr/>
          <p:nvPr/>
        </p:nvCxnSpPr>
        <p:spPr>
          <a:xfrm>
            <a:off x="2235223" y="9282624"/>
            <a:ext cx="183470" cy="4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接箭头连接符 773"/>
          <p:cNvCxnSpPr/>
          <p:nvPr/>
        </p:nvCxnSpPr>
        <p:spPr>
          <a:xfrm>
            <a:off x="2270594" y="9640376"/>
            <a:ext cx="186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接箭头连接符 775"/>
          <p:cNvCxnSpPr/>
          <p:nvPr/>
        </p:nvCxnSpPr>
        <p:spPr>
          <a:xfrm flipV="1">
            <a:off x="2218827" y="10004130"/>
            <a:ext cx="23147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接箭头连接符 777"/>
          <p:cNvCxnSpPr/>
          <p:nvPr/>
        </p:nvCxnSpPr>
        <p:spPr>
          <a:xfrm>
            <a:off x="2752107" y="7397372"/>
            <a:ext cx="735259" cy="678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接箭头连接符 779"/>
          <p:cNvCxnSpPr/>
          <p:nvPr/>
        </p:nvCxnSpPr>
        <p:spPr>
          <a:xfrm>
            <a:off x="2888543" y="9579834"/>
            <a:ext cx="129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1" name="椭圆 780"/>
          <p:cNvSpPr/>
          <p:nvPr/>
        </p:nvSpPr>
        <p:spPr>
          <a:xfrm>
            <a:off x="3979594" y="944164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椭圆 781"/>
          <p:cNvSpPr/>
          <p:nvPr/>
        </p:nvSpPr>
        <p:spPr>
          <a:xfrm>
            <a:off x="4025313" y="95404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3" name="椭圆 782"/>
          <p:cNvSpPr/>
          <p:nvPr/>
        </p:nvSpPr>
        <p:spPr>
          <a:xfrm>
            <a:off x="4048172" y="96393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椭圆 783"/>
          <p:cNvSpPr/>
          <p:nvPr/>
        </p:nvSpPr>
        <p:spPr>
          <a:xfrm>
            <a:off x="4088744" y="97318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5" name="直接连接符 784"/>
          <p:cNvCxnSpPr>
            <a:stCxn id="781" idx="5"/>
            <a:endCxn id="782" idx="0"/>
          </p:cNvCxnSpPr>
          <p:nvPr/>
        </p:nvCxnSpPr>
        <p:spPr>
          <a:xfrm>
            <a:off x="4018618" y="948066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直接连接符 785"/>
          <p:cNvCxnSpPr>
            <a:stCxn id="782" idx="4"/>
            <a:endCxn id="783" idx="1"/>
          </p:cNvCxnSpPr>
          <p:nvPr/>
        </p:nvCxnSpPr>
        <p:spPr>
          <a:xfrm>
            <a:off x="4048173" y="958621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直接连接符 786"/>
          <p:cNvCxnSpPr>
            <a:stCxn id="783" idx="4"/>
            <a:endCxn id="784" idx="0"/>
          </p:cNvCxnSpPr>
          <p:nvPr/>
        </p:nvCxnSpPr>
        <p:spPr>
          <a:xfrm>
            <a:off x="4071032" y="968506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直接箭头连接符 788"/>
          <p:cNvCxnSpPr/>
          <p:nvPr/>
        </p:nvCxnSpPr>
        <p:spPr>
          <a:xfrm>
            <a:off x="3775710" y="9590734"/>
            <a:ext cx="1822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直接箭头连接符 796"/>
          <p:cNvCxnSpPr/>
          <p:nvPr/>
        </p:nvCxnSpPr>
        <p:spPr>
          <a:xfrm>
            <a:off x="2860839" y="10774849"/>
            <a:ext cx="161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" name="椭圆 797"/>
          <p:cNvSpPr/>
          <p:nvPr/>
        </p:nvSpPr>
        <p:spPr>
          <a:xfrm>
            <a:off x="4037103" y="1071439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椭圆 798"/>
          <p:cNvSpPr/>
          <p:nvPr/>
        </p:nvSpPr>
        <p:spPr>
          <a:xfrm>
            <a:off x="4082822" y="108132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椭圆 799"/>
          <p:cNvSpPr/>
          <p:nvPr/>
        </p:nvSpPr>
        <p:spPr>
          <a:xfrm>
            <a:off x="4105681" y="1091210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椭圆 800"/>
          <p:cNvSpPr/>
          <p:nvPr/>
        </p:nvSpPr>
        <p:spPr>
          <a:xfrm>
            <a:off x="4146253" y="1100458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2" name="直接连接符 801"/>
          <p:cNvCxnSpPr>
            <a:stCxn id="798" idx="5"/>
            <a:endCxn id="799" idx="0"/>
          </p:cNvCxnSpPr>
          <p:nvPr/>
        </p:nvCxnSpPr>
        <p:spPr>
          <a:xfrm>
            <a:off x="4076127" y="1075341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直接连接符 802"/>
          <p:cNvCxnSpPr>
            <a:stCxn id="799" idx="4"/>
            <a:endCxn id="800" idx="1"/>
          </p:cNvCxnSpPr>
          <p:nvPr/>
        </p:nvCxnSpPr>
        <p:spPr>
          <a:xfrm>
            <a:off x="4105682" y="10858966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直接连接符 803"/>
          <p:cNvCxnSpPr>
            <a:stCxn id="800" idx="4"/>
            <a:endCxn id="801" idx="0"/>
          </p:cNvCxnSpPr>
          <p:nvPr/>
        </p:nvCxnSpPr>
        <p:spPr>
          <a:xfrm>
            <a:off x="4128541" y="10957820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直接箭头连接符 804"/>
          <p:cNvCxnSpPr/>
          <p:nvPr/>
        </p:nvCxnSpPr>
        <p:spPr>
          <a:xfrm>
            <a:off x="3796873" y="10874869"/>
            <a:ext cx="1822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椭圆 806"/>
          <p:cNvSpPr/>
          <p:nvPr/>
        </p:nvSpPr>
        <p:spPr>
          <a:xfrm>
            <a:off x="4554565" y="917388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椭圆 807"/>
          <p:cNvSpPr/>
          <p:nvPr/>
        </p:nvSpPr>
        <p:spPr>
          <a:xfrm>
            <a:off x="4600284" y="92727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椭圆 809"/>
          <p:cNvSpPr/>
          <p:nvPr/>
        </p:nvSpPr>
        <p:spPr>
          <a:xfrm>
            <a:off x="4663715" y="9464078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1" name="直接连接符 810"/>
          <p:cNvCxnSpPr>
            <a:stCxn id="807" idx="5"/>
            <a:endCxn id="808" idx="0"/>
          </p:cNvCxnSpPr>
          <p:nvPr/>
        </p:nvCxnSpPr>
        <p:spPr>
          <a:xfrm>
            <a:off x="4593589" y="921291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直接连接符 811"/>
          <p:cNvCxnSpPr>
            <a:stCxn id="808" idx="4"/>
            <a:endCxn id="810" idx="0"/>
          </p:cNvCxnSpPr>
          <p:nvPr/>
        </p:nvCxnSpPr>
        <p:spPr>
          <a:xfrm>
            <a:off x="4623144" y="9318459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直接箭头连接符 815"/>
          <p:cNvCxnSpPr/>
          <p:nvPr/>
        </p:nvCxnSpPr>
        <p:spPr>
          <a:xfrm>
            <a:off x="3690995" y="8067589"/>
            <a:ext cx="685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直接箭头连接符 817"/>
          <p:cNvCxnSpPr/>
          <p:nvPr/>
        </p:nvCxnSpPr>
        <p:spPr>
          <a:xfrm flipV="1">
            <a:off x="4397705" y="9356631"/>
            <a:ext cx="2138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直接箭头连接符 819"/>
          <p:cNvCxnSpPr/>
          <p:nvPr/>
        </p:nvCxnSpPr>
        <p:spPr>
          <a:xfrm>
            <a:off x="4205260" y="10874869"/>
            <a:ext cx="1877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直接箭头连接符 821"/>
          <p:cNvCxnSpPr/>
          <p:nvPr/>
        </p:nvCxnSpPr>
        <p:spPr>
          <a:xfrm>
            <a:off x="4719301" y="9331898"/>
            <a:ext cx="254783" cy="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直接箭头连接符 823"/>
          <p:cNvCxnSpPr/>
          <p:nvPr/>
        </p:nvCxnSpPr>
        <p:spPr>
          <a:xfrm flipV="1">
            <a:off x="5205469" y="9317769"/>
            <a:ext cx="245167" cy="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" name="文本框 824"/>
          <p:cNvSpPr txBox="1"/>
          <p:nvPr/>
        </p:nvSpPr>
        <p:spPr>
          <a:xfrm>
            <a:off x="2189358" y="710336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378" name="椭圆 377"/>
          <p:cNvSpPr/>
          <p:nvPr/>
        </p:nvSpPr>
        <p:spPr>
          <a:xfrm>
            <a:off x="4359061" y="1070746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椭圆 378"/>
          <p:cNvSpPr/>
          <p:nvPr/>
        </p:nvSpPr>
        <p:spPr>
          <a:xfrm>
            <a:off x="4404780" y="1080632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椭圆 379"/>
          <p:cNvSpPr/>
          <p:nvPr/>
        </p:nvSpPr>
        <p:spPr>
          <a:xfrm>
            <a:off x="4468211" y="1099765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1" name="直接连接符 380"/>
          <p:cNvCxnSpPr>
            <a:stCxn id="378" idx="5"/>
            <a:endCxn id="379" idx="0"/>
          </p:cNvCxnSpPr>
          <p:nvPr/>
        </p:nvCxnSpPr>
        <p:spPr>
          <a:xfrm>
            <a:off x="4398085" y="10746491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连接符 381"/>
          <p:cNvCxnSpPr>
            <a:stCxn id="379" idx="4"/>
            <a:endCxn id="380" idx="0"/>
          </p:cNvCxnSpPr>
          <p:nvPr/>
        </p:nvCxnSpPr>
        <p:spPr>
          <a:xfrm>
            <a:off x="4427640" y="10852040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513930" y="10870573"/>
            <a:ext cx="2382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椭圆 393"/>
          <p:cNvSpPr/>
          <p:nvPr/>
        </p:nvSpPr>
        <p:spPr>
          <a:xfrm>
            <a:off x="1856791" y="108165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接连接符 14"/>
          <p:cNvCxnSpPr>
            <a:stCxn id="394" idx="6"/>
            <a:endCxn id="704" idx="3"/>
          </p:cNvCxnSpPr>
          <p:nvPr/>
        </p:nvCxnSpPr>
        <p:spPr>
          <a:xfrm>
            <a:off x="1902510" y="10839399"/>
            <a:ext cx="55891" cy="2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394" idx="4"/>
            <a:endCxn id="711" idx="0"/>
          </p:cNvCxnSpPr>
          <p:nvPr/>
        </p:nvCxnSpPr>
        <p:spPr>
          <a:xfrm>
            <a:off x="1879651" y="10862258"/>
            <a:ext cx="22990" cy="43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文本框 403"/>
          <p:cNvSpPr txBox="1"/>
          <p:nvPr/>
        </p:nvSpPr>
        <p:spPr>
          <a:xfrm>
            <a:off x="2722077" y="863777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405" name="文本框 404"/>
          <p:cNvSpPr txBox="1"/>
          <p:nvPr/>
        </p:nvSpPr>
        <p:spPr>
          <a:xfrm>
            <a:off x="3039157" y="753942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406" name="文本框 405"/>
          <p:cNvSpPr txBox="1"/>
          <p:nvPr/>
        </p:nvSpPr>
        <p:spPr>
          <a:xfrm>
            <a:off x="2773005" y="9375087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407" name="文本框 406"/>
          <p:cNvSpPr txBox="1"/>
          <p:nvPr/>
        </p:nvSpPr>
        <p:spPr>
          <a:xfrm>
            <a:off x="2771142" y="1058762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408" name="文本框 407"/>
          <p:cNvSpPr txBox="1"/>
          <p:nvPr/>
        </p:nvSpPr>
        <p:spPr>
          <a:xfrm>
            <a:off x="2151732" y="908962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09" name="文本框 408"/>
          <p:cNvSpPr txBox="1"/>
          <p:nvPr/>
        </p:nvSpPr>
        <p:spPr>
          <a:xfrm>
            <a:off x="2177939" y="9455706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10" name="文本框 409"/>
          <p:cNvSpPr txBox="1"/>
          <p:nvPr/>
        </p:nvSpPr>
        <p:spPr>
          <a:xfrm>
            <a:off x="2165482" y="981491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11" name="文本框 410"/>
          <p:cNvSpPr txBox="1"/>
          <p:nvPr/>
        </p:nvSpPr>
        <p:spPr>
          <a:xfrm>
            <a:off x="2165442" y="1057845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12" name="文本框 411"/>
          <p:cNvSpPr txBox="1"/>
          <p:nvPr/>
        </p:nvSpPr>
        <p:spPr>
          <a:xfrm>
            <a:off x="2148605" y="1095064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40" name="文本框 439"/>
          <p:cNvSpPr txBox="1"/>
          <p:nvPr/>
        </p:nvSpPr>
        <p:spPr>
          <a:xfrm>
            <a:off x="3725075" y="937077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R5</a:t>
            </a:r>
            <a:endParaRPr lang="en-US" sz="900" dirty="0"/>
          </a:p>
        </p:txBody>
      </p:sp>
      <p:sp>
        <p:nvSpPr>
          <p:cNvPr id="441" name="文本框 440"/>
          <p:cNvSpPr txBox="1"/>
          <p:nvPr/>
        </p:nvSpPr>
        <p:spPr>
          <a:xfrm>
            <a:off x="3741182" y="1064106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R5</a:t>
            </a:r>
            <a:endParaRPr lang="en-US" sz="900" dirty="0"/>
          </a:p>
        </p:txBody>
      </p:sp>
      <p:sp>
        <p:nvSpPr>
          <p:cNvPr id="442" name="文本框 441"/>
          <p:cNvSpPr txBox="1"/>
          <p:nvPr/>
        </p:nvSpPr>
        <p:spPr>
          <a:xfrm>
            <a:off x="4332363" y="915725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R3</a:t>
            </a:r>
            <a:endParaRPr lang="en-US" sz="900" dirty="0"/>
          </a:p>
        </p:txBody>
      </p:sp>
      <p:sp>
        <p:nvSpPr>
          <p:cNvPr id="448" name="文本框 447"/>
          <p:cNvSpPr txBox="1"/>
          <p:nvPr/>
        </p:nvSpPr>
        <p:spPr>
          <a:xfrm>
            <a:off x="4137398" y="10672564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R3</a:t>
            </a:r>
            <a:endParaRPr lang="en-US" sz="900" dirty="0"/>
          </a:p>
        </p:txBody>
      </p:sp>
      <p:sp>
        <p:nvSpPr>
          <p:cNvPr id="450" name="文本框 449"/>
          <p:cNvSpPr txBox="1"/>
          <p:nvPr/>
        </p:nvSpPr>
        <p:spPr>
          <a:xfrm>
            <a:off x="4660916" y="914069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R6</a:t>
            </a:r>
            <a:endParaRPr lang="en-US" sz="900" dirty="0"/>
          </a:p>
        </p:txBody>
      </p:sp>
      <p:grpSp>
        <p:nvGrpSpPr>
          <p:cNvPr id="451" name="组合 450"/>
          <p:cNvGrpSpPr/>
          <p:nvPr/>
        </p:nvGrpSpPr>
        <p:grpSpPr>
          <a:xfrm>
            <a:off x="4796974" y="10711227"/>
            <a:ext cx="235809" cy="305209"/>
            <a:chOff x="7938751" y="8487266"/>
            <a:chExt cx="235809" cy="305209"/>
          </a:xfrm>
        </p:grpSpPr>
        <p:sp>
          <p:nvSpPr>
            <p:cNvPr id="452" name="椭圆 451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椭圆 453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457" name="直接连接符 456"/>
            <p:cNvCxnSpPr>
              <a:stCxn id="452" idx="5"/>
              <a:endCxn id="454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9" name="文本框 458"/>
          <p:cNvSpPr txBox="1"/>
          <p:nvPr/>
        </p:nvSpPr>
        <p:spPr>
          <a:xfrm>
            <a:off x="4475520" y="1066239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R6</a:t>
            </a:r>
            <a:endParaRPr lang="en-US" sz="900" dirty="0"/>
          </a:p>
        </p:txBody>
      </p:sp>
      <p:sp>
        <p:nvSpPr>
          <p:cNvPr id="460" name="椭圆 459"/>
          <p:cNvSpPr/>
          <p:nvPr/>
        </p:nvSpPr>
        <p:spPr>
          <a:xfrm>
            <a:off x="4376498" y="7890684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椭圆 460"/>
          <p:cNvSpPr/>
          <p:nvPr/>
        </p:nvSpPr>
        <p:spPr>
          <a:xfrm>
            <a:off x="4422217" y="79895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椭圆 461"/>
          <p:cNvSpPr/>
          <p:nvPr/>
        </p:nvSpPr>
        <p:spPr>
          <a:xfrm>
            <a:off x="4485648" y="8180876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3" name="直接连接符 462"/>
          <p:cNvCxnSpPr>
            <a:stCxn id="460" idx="5"/>
            <a:endCxn id="461" idx="0"/>
          </p:cNvCxnSpPr>
          <p:nvPr/>
        </p:nvCxnSpPr>
        <p:spPr>
          <a:xfrm>
            <a:off x="4415522" y="7929708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61" idx="4"/>
            <a:endCxn id="462" idx="0"/>
          </p:cNvCxnSpPr>
          <p:nvPr/>
        </p:nvCxnSpPr>
        <p:spPr>
          <a:xfrm>
            <a:off x="4445077" y="8035257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5" name="组合 464"/>
          <p:cNvGrpSpPr/>
          <p:nvPr/>
        </p:nvGrpSpPr>
        <p:grpSpPr>
          <a:xfrm>
            <a:off x="4773936" y="7906237"/>
            <a:ext cx="235809" cy="305209"/>
            <a:chOff x="7938751" y="8487266"/>
            <a:chExt cx="235809" cy="305209"/>
          </a:xfrm>
        </p:grpSpPr>
        <p:sp>
          <p:nvSpPr>
            <p:cNvPr id="466" name="椭圆 465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椭圆 469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471" name="直接连接符 470"/>
            <p:cNvCxnSpPr>
              <a:stCxn id="466" idx="5"/>
              <a:endCxn id="470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2" name="直接箭头连接符 471"/>
          <p:cNvCxnSpPr/>
          <p:nvPr/>
        </p:nvCxnSpPr>
        <p:spPr>
          <a:xfrm>
            <a:off x="4535646" y="8063826"/>
            <a:ext cx="254783" cy="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文本框 473"/>
          <p:cNvSpPr txBox="1"/>
          <p:nvPr/>
        </p:nvSpPr>
        <p:spPr>
          <a:xfrm>
            <a:off x="4477261" y="7872618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R6</a:t>
            </a:r>
            <a:endParaRPr lang="en-US" sz="900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986885" y="8250470"/>
            <a:ext cx="423166" cy="875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5015614" y="9555636"/>
            <a:ext cx="435022" cy="1222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文本框 486"/>
          <p:cNvSpPr txBox="1"/>
          <p:nvPr/>
        </p:nvSpPr>
        <p:spPr>
          <a:xfrm>
            <a:off x="5111593" y="8537358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R7</a:t>
            </a:r>
            <a:endParaRPr lang="en-US" sz="900" dirty="0"/>
          </a:p>
        </p:txBody>
      </p:sp>
      <p:sp>
        <p:nvSpPr>
          <p:cNvPr id="488" name="文本框 487"/>
          <p:cNvSpPr txBox="1"/>
          <p:nvPr/>
        </p:nvSpPr>
        <p:spPr>
          <a:xfrm>
            <a:off x="5015614" y="983374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R7</a:t>
            </a:r>
            <a:endParaRPr lang="en-US" sz="900" dirty="0"/>
          </a:p>
        </p:txBody>
      </p:sp>
      <p:sp>
        <p:nvSpPr>
          <p:cNvPr id="509" name="椭圆 508"/>
          <p:cNvSpPr/>
          <p:nvPr/>
        </p:nvSpPr>
        <p:spPr>
          <a:xfrm>
            <a:off x="3878857" y="870091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椭圆 509"/>
          <p:cNvSpPr/>
          <p:nvPr/>
        </p:nvSpPr>
        <p:spPr>
          <a:xfrm>
            <a:off x="3924576" y="87997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椭圆 510"/>
          <p:cNvSpPr/>
          <p:nvPr/>
        </p:nvSpPr>
        <p:spPr>
          <a:xfrm>
            <a:off x="3947435" y="88986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椭圆 511"/>
          <p:cNvSpPr/>
          <p:nvPr/>
        </p:nvSpPr>
        <p:spPr>
          <a:xfrm>
            <a:off x="3988007" y="89911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3" name="直接连接符 512"/>
          <p:cNvCxnSpPr>
            <a:stCxn id="509" idx="5"/>
            <a:endCxn id="510" idx="0"/>
          </p:cNvCxnSpPr>
          <p:nvPr/>
        </p:nvCxnSpPr>
        <p:spPr>
          <a:xfrm>
            <a:off x="3917881" y="873993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接连接符 513"/>
          <p:cNvCxnSpPr>
            <a:stCxn id="510" idx="4"/>
            <a:endCxn id="511" idx="1"/>
          </p:cNvCxnSpPr>
          <p:nvPr/>
        </p:nvCxnSpPr>
        <p:spPr>
          <a:xfrm>
            <a:off x="3947436" y="884548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接连接符 514"/>
          <p:cNvCxnSpPr>
            <a:stCxn id="511" idx="4"/>
            <a:endCxn id="512" idx="0"/>
          </p:cNvCxnSpPr>
          <p:nvPr/>
        </p:nvCxnSpPr>
        <p:spPr>
          <a:xfrm>
            <a:off x="3970295" y="894433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文本框 789"/>
          <p:cNvSpPr txBox="1"/>
          <p:nvPr/>
        </p:nvSpPr>
        <p:spPr>
          <a:xfrm>
            <a:off x="5123815" y="9135683"/>
            <a:ext cx="3048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R7</a:t>
            </a:r>
            <a:endParaRPr lang="en-US" sz="900" dirty="0"/>
          </a:p>
        </p:txBody>
      </p:sp>
      <p:grpSp>
        <p:nvGrpSpPr>
          <p:cNvPr id="100" name="组合 99"/>
          <p:cNvGrpSpPr/>
          <p:nvPr/>
        </p:nvGrpSpPr>
        <p:grpSpPr>
          <a:xfrm>
            <a:off x="2548710" y="7122344"/>
            <a:ext cx="154869" cy="335911"/>
            <a:chOff x="2829489" y="8056155"/>
            <a:chExt cx="154869" cy="335911"/>
          </a:xfrm>
        </p:grpSpPr>
        <p:sp>
          <p:nvSpPr>
            <p:cNvPr id="792" name="椭圆 791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4" name="椭圆 793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5" name="椭圆 794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6" name="椭圆 795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6" name="直接连接符 805"/>
            <p:cNvCxnSpPr>
              <a:stCxn id="792" idx="5"/>
              <a:endCxn id="794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直接连接符 808"/>
            <p:cNvCxnSpPr>
              <a:stCxn id="794" idx="4"/>
              <a:endCxn id="795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直接连接符 812"/>
            <p:cNvCxnSpPr>
              <a:stCxn id="795" idx="4"/>
              <a:endCxn id="796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4" name="直接箭头连接符 813"/>
          <p:cNvCxnSpPr/>
          <p:nvPr/>
        </p:nvCxnSpPr>
        <p:spPr>
          <a:xfrm>
            <a:off x="2236606" y="7702234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5" name="文本框 814"/>
          <p:cNvSpPr txBox="1"/>
          <p:nvPr/>
        </p:nvSpPr>
        <p:spPr>
          <a:xfrm>
            <a:off x="2189621" y="750452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grpSp>
        <p:nvGrpSpPr>
          <p:cNvPr id="817" name="组合 816"/>
          <p:cNvGrpSpPr/>
          <p:nvPr/>
        </p:nvGrpSpPr>
        <p:grpSpPr>
          <a:xfrm>
            <a:off x="2548973" y="7523512"/>
            <a:ext cx="154869" cy="335911"/>
            <a:chOff x="2829489" y="8056155"/>
            <a:chExt cx="154869" cy="335911"/>
          </a:xfrm>
        </p:grpSpPr>
        <p:sp>
          <p:nvSpPr>
            <p:cNvPr id="819" name="椭圆 818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" name="椭圆 820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3" name="椭圆 822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6" name="椭圆 825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7" name="直接连接符 826"/>
            <p:cNvCxnSpPr>
              <a:stCxn id="819" idx="5"/>
              <a:endCxn id="821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直接连接符 827"/>
            <p:cNvCxnSpPr>
              <a:stCxn id="821" idx="4"/>
              <a:endCxn id="823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直接连接符 828"/>
            <p:cNvCxnSpPr>
              <a:stCxn id="823" idx="4"/>
              <a:endCxn id="826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0" name="直接箭头连接符 829"/>
          <p:cNvCxnSpPr/>
          <p:nvPr/>
        </p:nvCxnSpPr>
        <p:spPr>
          <a:xfrm>
            <a:off x="2245455" y="8063004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1" name="文本框 830"/>
          <p:cNvSpPr txBox="1"/>
          <p:nvPr/>
        </p:nvSpPr>
        <p:spPr>
          <a:xfrm>
            <a:off x="2198470" y="790409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grpSp>
        <p:nvGrpSpPr>
          <p:cNvPr id="832" name="组合 831"/>
          <p:cNvGrpSpPr/>
          <p:nvPr/>
        </p:nvGrpSpPr>
        <p:grpSpPr>
          <a:xfrm>
            <a:off x="2557822" y="7884282"/>
            <a:ext cx="154869" cy="335911"/>
            <a:chOff x="2829489" y="8056155"/>
            <a:chExt cx="154869" cy="335911"/>
          </a:xfrm>
        </p:grpSpPr>
        <p:sp>
          <p:nvSpPr>
            <p:cNvPr id="833" name="椭圆 832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4" name="椭圆 833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椭圆 834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椭圆 835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7" name="直接连接符 836"/>
            <p:cNvCxnSpPr>
              <a:stCxn id="833" idx="5"/>
              <a:endCxn id="834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直接连接符 837"/>
            <p:cNvCxnSpPr>
              <a:stCxn id="834" idx="4"/>
              <a:endCxn id="835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直接连接符 838"/>
            <p:cNvCxnSpPr>
              <a:stCxn id="835" idx="4"/>
              <a:endCxn id="836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0" name="直接箭头连接符 839"/>
          <p:cNvCxnSpPr/>
          <p:nvPr/>
        </p:nvCxnSpPr>
        <p:spPr>
          <a:xfrm>
            <a:off x="2261275" y="8456579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1" name="文本框 840"/>
          <p:cNvSpPr txBox="1"/>
          <p:nvPr/>
        </p:nvSpPr>
        <p:spPr>
          <a:xfrm>
            <a:off x="2202669" y="8292206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grpSp>
        <p:nvGrpSpPr>
          <p:cNvPr id="842" name="组合 841"/>
          <p:cNvGrpSpPr/>
          <p:nvPr/>
        </p:nvGrpSpPr>
        <p:grpSpPr>
          <a:xfrm>
            <a:off x="2573642" y="8277857"/>
            <a:ext cx="154869" cy="335911"/>
            <a:chOff x="2829489" y="8056155"/>
            <a:chExt cx="154869" cy="335911"/>
          </a:xfrm>
        </p:grpSpPr>
        <p:sp>
          <p:nvSpPr>
            <p:cNvPr id="843" name="椭圆 842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椭圆 843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椭圆 844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椭圆 845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7" name="直接连接符 846"/>
            <p:cNvCxnSpPr>
              <a:stCxn id="843" idx="5"/>
              <a:endCxn id="844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直接连接符 847"/>
            <p:cNvCxnSpPr>
              <a:stCxn id="844" idx="4"/>
              <a:endCxn id="845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直接连接符 848"/>
            <p:cNvCxnSpPr>
              <a:stCxn id="845" idx="4"/>
              <a:endCxn id="846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0" name="文本框 849"/>
          <p:cNvSpPr txBox="1"/>
          <p:nvPr/>
        </p:nvSpPr>
        <p:spPr>
          <a:xfrm>
            <a:off x="2892202" y="771450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851" name="文本框 850"/>
          <p:cNvSpPr txBox="1"/>
          <p:nvPr/>
        </p:nvSpPr>
        <p:spPr>
          <a:xfrm>
            <a:off x="2828039" y="792192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852" name="文本框 851"/>
          <p:cNvSpPr txBox="1"/>
          <p:nvPr/>
        </p:nvSpPr>
        <p:spPr>
          <a:xfrm>
            <a:off x="2893305" y="814686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cxnSp>
        <p:nvCxnSpPr>
          <p:cNvPr id="106" name="直接箭头连接符 105"/>
          <p:cNvCxnSpPr/>
          <p:nvPr/>
        </p:nvCxnSpPr>
        <p:spPr>
          <a:xfrm>
            <a:off x="2727103" y="7745708"/>
            <a:ext cx="690247" cy="373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2734527" y="8083753"/>
            <a:ext cx="704641" cy="74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2799891" y="8219431"/>
            <a:ext cx="626237" cy="226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/>
              <p:cNvSpPr txBox="1"/>
              <p:nvPr/>
            </p:nvSpPr>
            <p:spPr>
              <a:xfrm>
                <a:off x="5426239" y="8919767"/>
                <a:ext cx="24788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2" name="文本框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239" y="8919767"/>
                <a:ext cx="247888" cy="153888"/>
              </a:xfrm>
              <a:prstGeom prst="rect">
                <a:avLst/>
              </a:prstGeom>
              <a:blipFill rotWithShape="0">
                <a:blip r:embed="rId2"/>
                <a:stretch>
                  <a:fillRect l="-9756" r="-243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1" name="文本框 860"/>
              <p:cNvSpPr txBox="1"/>
              <p:nvPr/>
            </p:nvSpPr>
            <p:spPr>
              <a:xfrm>
                <a:off x="4710108" y="7669652"/>
                <a:ext cx="24949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61" name="文本框 8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108" y="7669652"/>
                <a:ext cx="249492" cy="153888"/>
              </a:xfrm>
              <a:prstGeom prst="rect">
                <a:avLst/>
              </a:prstGeom>
              <a:blipFill rotWithShape="0">
                <a:blip r:embed="rId3"/>
                <a:stretch>
                  <a:fillRect l="-12195" r="-1219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3" name="文本框 862"/>
              <p:cNvSpPr txBox="1"/>
              <p:nvPr/>
            </p:nvSpPr>
            <p:spPr>
              <a:xfrm>
                <a:off x="4831650" y="8983292"/>
                <a:ext cx="35618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63" name="文本框 8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650" y="8983292"/>
                <a:ext cx="356188" cy="153888"/>
              </a:xfrm>
              <a:prstGeom prst="rect">
                <a:avLst/>
              </a:prstGeom>
              <a:blipFill rotWithShape="0">
                <a:blip r:embed="rId4"/>
                <a:stretch>
                  <a:fillRect l="-8621" t="-4000" r="-862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4" name="组合 863"/>
          <p:cNvGrpSpPr/>
          <p:nvPr/>
        </p:nvGrpSpPr>
        <p:grpSpPr>
          <a:xfrm>
            <a:off x="2460675" y="9421239"/>
            <a:ext cx="386136" cy="335911"/>
            <a:chOff x="4205906" y="8622862"/>
            <a:chExt cx="386136" cy="335911"/>
          </a:xfrm>
        </p:grpSpPr>
        <p:sp>
          <p:nvSpPr>
            <p:cNvPr id="865" name="椭圆 864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6" name="椭圆 865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7" name="椭圆 866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椭圆 867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椭圆 868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椭圆 869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1" name="椭圆 870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2" name="椭圆 871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3" name="椭圆 872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4" name="椭圆 873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5" name="直接连接符 874"/>
            <p:cNvCxnSpPr>
              <a:stCxn id="865" idx="3"/>
              <a:endCxn id="869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接连接符 875"/>
            <p:cNvCxnSpPr>
              <a:stCxn id="865" idx="6"/>
              <a:endCxn id="870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直接连接符 876"/>
            <p:cNvCxnSpPr>
              <a:stCxn id="865" idx="5"/>
              <a:endCxn id="866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直接连接符 877"/>
            <p:cNvCxnSpPr>
              <a:stCxn id="866" idx="4"/>
              <a:endCxn id="867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直接连接符 878"/>
            <p:cNvCxnSpPr>
              <a:stCxn id="866" idx="5"/>
              <a:endCxn id="868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直接连接符 879"/>
            <p:cNvCxnSpPr>
              <a:stCxn id="867" idx="4"/>
              <a:endCxn id="871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直接连接符 880"/>
            <p:cNvCxnSpPr>
              <a:stCxn id="868" idx="4"/>
              <a:endCxn id="872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接连接符 881"/>
            <p:cNvCxnSpPr>
              <a:stCxn id="871" idx="2"/>
              <a:endCxn id="874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直接连接符 882"/>
            <p:cNvCxnSpPr>
              <a:stCxn id="872" idx="0"/>
              <a:endCxn id="873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4" name="组合 883"/>
          <p:cNvGrpSpPr/>
          <p:nvPr/>
        </p:nvGrpSpPr>
        <p:grpSpPr>
          <a:xfrm>
            <a:off x="2472389" y="9787513"/>
            <a:ext cx="386136" cy="335911"/>
            <a:chOff x="4205906" y="8622862"/>
            <a:chExt cx="386136" cy="335911"/>
          </a:xfrm>
        </p:grpSpPr>
        <p:sp>
          <p:nvSpPr>
            <p:cNvPr id="885" name="椭圆 884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6" name="椭圆 885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7" name="椭圆 886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椭圆 887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椭圆 888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0" name="椭圆 889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1" name="椭圆 890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2" name="椭圆 891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3" name="椭圆 892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4" name="椭圆 893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5" name="直接连接符 894"/>
            <p:cNvCxnSpPr>
              <a:stCxn id="885" idx="3"/>
              <a:endCxn id="889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直接连接符 895"/>
            <p:cNvCxnSpPr>
              <a:stCxn id="885" idx="6"/>
              <a:endCxn id="890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直接连接符 896"/>
            <p:cNvCxnSpPr>
              <a:stCxn id="885" idx="5"/>
              <a:endCxn id="886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直接连接符 897"/>
            <p:cNvCxnSpPr>
              <a:stCxn id="886" idx="4"/>
              <a:endCxn id="887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接连接符 898"/>
            <p:cNvCxnSpPr>
              <a:stCxn id="886" idx="5"/>
              <a:endCxn id="888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直接连接符 899"/>
            <p:cNvCxnSpPr>
              <a:stCxn id="887" idx="4"/>
              <a:endCxn id="891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直接连接符 900"/>
            <p:cNvCxnSpPr>
              <a:stCxn id="888" idx="4"/>
              <a:endCxn id="892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直接连接符 901"/>
            <p:cNvCxnSpPr>
              <a:stCxn id="891" idx="2"/>
              <a:endCxn id="894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接连接符 902"/>
            <p:cNvCxnSpPr>
              <a:stCxn id="892" idx="0"/>
              <a:endCxn id="893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3" name="椭圆 912"/>
          <p:cNvSpPr/>
          <p:nvPr/>
        </p:nvSpPr>
        <p:spPr>
          <a:xfrm>
            <a:off x="3139715" y="907436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" name="椭圆 913"/>
          <p:cNvSpPr/>
          <p:nvPr/>
        </p:nvSpPr>
        <p:spPr>
          <a:xfrm>
            <a:off x="3185434" y="917321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5" name="椭圆 914"/>
          <p:cNvSpPr/>
          <p:nvPr/>
        </p:nvSpPr>
        <p:spPr>
          <a:xfrm>
            <a:off x="3208293" y="927206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椭圆 915"/>
          <p:cNvSpPr/>
          <p:nvPr/>
        </p:nvSpPr>
        <p:spPr>
          <a:xfrm>
            <a:off x="3049519" y="917232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7" name="椭圆 916"/>
          <p:cNvSpPr/>
          <p:nvPr/>
        </p:nvSpPr>
        <p:spPr>
          <a:xfrm>
            <a:off x="3248865" y="93645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8" name="直接连接符 917"/>
          <p:cNvCxnSpPr>
            <a:stCxn id="913" idx="3"/>
            <a:endCxn id="916" idx="7"/>
          </p:cNvCxnSpPr>
          <p:nvPr/>
        </p:nvCxnSpPr>
        <p:spPr>
          <a:xfrm flipH="1">
            <a:off x="3088543" y="9113385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接连接符 918"/>
          <p:cNvCxnSpPr>
            <a:stCxn id="913" idx="5"/>
            <a:endCxn id="914" idx="0"/>
          </p:cNvCxnSpPr>
          <p:nvPr/>
        </p:nvCxnSpPr>
        <p:spPr>
          <a:xfrm>
            <a:off x="3178739" y="9113385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接连接符 919"/>
          <p:cNvCxnSpPr>
            <a:stCxn id="914" idx="4"/>
            <a:endCxn id="915" idx="1"/>
          </p:cNvCxnSpPr>
          <p:nvPr/>
        </p:nvCxnSpPr>
        <p:spPr>
          <a:xfrm>
            <a:off x="3208294" y="9218934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接连接符 920"/>
          <p:cNvCxnSpPr>
            <a:stCxn id="915" idx="4"/>
            <a:endCxn id="917" idx="0"/>
          </p:cNvCxnSpPr>
          <p:nvPr/>
        </p:nvCxnSpPr>
        <p:spPr>
          <a:xfrm>
            <a:off x="3231153" y="9317788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接箭头连接符 921"/>
          <p:cNvCxnSpPr/>
          <p:nvPr/>
        </p:nvCxnSpPr>
        <p:spPr>
          <a:xfrm>
            <a:off x="2874064" y="9233292"/>
            <a:ext cx="129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" name="文本框 922"/>
          <p:cNvSpPr txBox="1"/>
          <p:nvPr/>
        </p:nvSpPr>
        <p:spPr>
          <a:xfrm>
            <a:off x="2758526" y="900083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924" name="椭圆 923"/>
          <p:cNvSpPr/>
          <p:nvPr/>
        </p:nvSpPr>
        <p:spPr>
          <a:xfrm>
            <a:off x="3163785" y="979060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5" name="椭圆 924"/>
          <p:cNvSpPr/>
          <p:nvPr/>
        </p:nvSpPr>
        <p:spPr>
          <a:xfrm>
            <a:off x="3209504" y="98894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6" name="椭圆 925"/>
          <p:cNvSpPr/>
          <p:nvPr/>
        </p:nvSpPr>
        <p:spPr>
          <a:xfrm>
            <a:off x="3232363" y="99883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7" name="椭圆 926"/>
          <p:cNvSpPr/>
          <p:nvPr/>
        </p:nvSpPr>
        <p:spPr>
          <a:xfrm>
            <a:off x="3073589" y="988857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8" name="椭圆 927"/>
          <p:cNvSpPr/>
          <p:nvPr/>
        </p:nvSpPr>
        <p:spPr>
          <a:xfrm>
            <a:off x="3272935" y="10080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9" name="直接连接符 928"/>
          <p:cNvCxnSpPr>
            <a:stCxn id="924" idx="3"/>
            <a:endCxn id="927" idx="7"/>
          </p:cNvCxnSpPr>
          <p:nvPr/>
        </p:nvCxnSpPr>
        <p:spPr>
          <a:xfrm flipH="1">
            <a:off x="3112613" y="982963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直接连接符 929"/>
          <p:cNvCxnSpPr>
            <a:stCxn id="924" idx="5"/>
            <a:endCxn id="925" idx="0"/>
          </p:cNvCxnSpPr>
          <p:nvPr/>
        </p:nvCxnSpPr>
        <p:spPr>
          <a:xfrm>
            <a:off x="3202809" y="982963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接连接符 930"/>
          <p:cNvCxnSpPr>
            <a:stCxn id="925" idx="4"/>
            <a:endCxn id="926" idx="1"/>
          </p:cNvCxnSpPr>
          <p:nvPr/>
        </p:nvCxnSpPr>
        <p:spPr>
          <a:xfrm>
            <a:off x="3232364" y="993518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直接连接符 931"/>
          <p:cNvCxnSpPr>
            <a:stCxn id="926" idx="4"/>
            <a:endCxn id="928" idx="0"/>
          </p:cNvCxnSpPr>
          <p:nvPr/>
        </p:nvCxnSpPr>
        <p:spPr>
          <a:xfrm>
            <a:off x="3255223" y="1003403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接箭头连接符 932"/>
          <p:cNvCxnSpPr/>
          <p:nvPr/>
        </p:nvCxnSpPr>
        <p:spPr>
          <a:xfrm>
            <a:off x="2898134" y="9949539"/>
            <a:ext cx="129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文本框 933"/>
          <p:cNvSpPr txBox="1"/>
          <p:nvPr/>
        </p:nvSpPr>
        <p:spPr>
          <a:xfrm>
            <a:off x="2782596" y="9755876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935" name="椭圆 934"/>
          <p:cNvSpPr/>
          <p:nvPr/>
        </p:nvSpPr>
        <p:spPr>
          <a:xfrm>
            <a:off x="3584649" y="944312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6" name="椭圆 935"/>
          <p:cNvSpPr/>
          <p:nvPr/>
        </p:nvSpPr>
        <p:spPr>
          <a:xfrm>
            <a:off x="3630368" y="95419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7" name="椭圆 936"/>
          <p:cNvSpPr/>
          <p:nvPr/>
        </p:nvSpPr>
        <p:spPr>
          <a:xfrm>
            <a:off x="3653227" y="96408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8" name="椭圆 937"/>
          <p:cNvSpPr/>
          <p:nvPr/>
        </p:nvSpPr>
        <p:spPr>
          <a:xfrm>
            <a:off x="3494453" y="954109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9" name="椭圆 938"/>
          <p:cNvSpPr/>
          <p:nvPr/>
        </p:nvSpPr>
        <p:spPr>
          <a:xfrm>
            <a:off x="3693799" y="9733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0" name="直接连接符 939"/>
          <p:cNvCxnSpPr>
            <a:stCxn id="935" idx="3"/>
            <a:endCxn id="938" idx="7"/>
          </p:cNvCxnSpPr>
          <p:nvPr/>
        </p:nvCxnSpPr>
        <p:spPr>
          <a:xfrm flipH="1">
            <a:off x="3533477" y="948215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接连接符 940"/>
          <p:cNvCxnSpPr>
            <a:stCxn id="935" idx="5"/>
            <a:endCxn id="936" idx="0"/>
          </p:cNvCxnSpPr>
          <p:nvPr/>
        </p:nvCxnSpPr>
        <p:spPr>
          <a:xfrm>
            <a:off x="3623673" y="948215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接连接符 941"/>
          <p:cNvCxnSpPr>
            <a:stCxn id="936" idx="4"/>
            <a:endCxn id="937" idx="1"/>
          </p:cNvCxnSpPr>
          <p:nvPr/>
        </p:nvCxnSpPr>
        <p:spPr>
          <a:xfrm>
            <a:off x="3653228" y="958770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接连接符 942"/>
          <p:cNvCxnSpPr>
            <a:stCxn id="937" idx="4"/>
            <a:endCxn id="939" idx="0"/>
          </p:cNvCxnSpPr>
          <p:nvPr/>
        </p:nvCxnSpPr>
        <p:spPr>
          <a:xfrm>
            <a:off x="3676087" y="968655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3294584" y="9233292"/>
            <a:ext cx="192782" cy="223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3321966" y="9617776"/>
            <a:ext cx="1693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接箭头连接符 943"/>
          <p:cNvCxnSpPr/>
          <p:nvPr/>
        </p:nvCxnSpPr>
        <p:spPr>
          <a:xfrm flipV="1">
            <a:off x="3318654" y="9749093"/>
            <a:ext cx="214582" cy="225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文本框 946"/>
          <p:cNvSpPr txBox="1"/>
          <p:nvPr/>
        </p:nvSpPr>
        <p:spPr>
          <a:xfrm>
            <a:off x="3302223" y="9171017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948" name="文本框 947"/>
          <p:cNvSpPr txBox="1"/>
          <p:nvPr/>
        </p:nvSpPr>
        <p:spPr>
          <a:xfrm>
            <a:off x="3230166" y="941002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949" name="文本框 948"/>
          <p:cNvSpPr txBox="1"/>
          <p:nvPr/>
        </p:nvSpPr>
        <p:spPr>
          <a:xfrm>
            <a:off x="3312672" y="983841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grpSp>
        <p:nvGrpSpPr>
          <p:cNvPr id="952" name="组合 951"/>
          <p:cNvGrpSpPr/>
          <p:nvPr/>
        </p:nvGrpSpPr>
        <p:grpSpPr>
          <a:xfrm>
            <a:off x="3606130" y="10715790"/>
            <a:ext cx="195237" cy="335911"/>
            <a:chOff x="2299836" y="10327767"/>
            <a:chExt cx="195237" cy="335911"/>
          </a:xfrm>
        </p:grpSpPr>
        <p:sp>
          <p:nvSpPr>
            <p:cNvPr id="953" name="椭圆 952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椭圆 953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椭圆 954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6" name="椭圆 955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7" name="椭圆 956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8" name="直接连接符 957"/>
            <p:cNvCxnSpPr>
              <a:stCxn id="953" idx="5"/>
              <a:endCxn id="954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直接连接符 958"/>
            <p:cNvCxnSpPr>
              <a:stCxn id="954" idx="4"/>
              <a:endCxn id="955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直接连接符 959"/>
            <p:cNvCxnSpPr>
              <a:stCxn id="955" idx="4"/>
              <a:endCxn id="956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直接连接符 960"/>
            <p:cNvCxnSpPr>
              <a:stCxn id="956" idx="2"/>
              <a:endCxn id="957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2" name="组合 961"/>
          <p:cNvGrpSpPr/>
          <p:nvPr/>
        </p:nvGrpSpPr>
        <p:grpSpPr>
          <a:xfrm>
            <a:off x="2427641" y="10981202"/>
            <a:ext cx="386136" cy="335911"/>
            <a:chOff x="4197688" y="10514565"/>
            <a:chExt cx="386136" cy="335911"/>
          </a:xfrm>
        </p:grpSpPr>
        <p:sp>
          <p:nvSpPr>
            <p:cNvPr id="963" name="椭圆 962"/>
            <p:cNvSpPr/>
            <p:nvPr/>
          </p:nvSpPr>
          <p:spPr>
            <a:xfrm>
              <a:off x="4287884" y="1051456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4" name="椭圆 963"/>
            <p:cNvSpPr/>
            <p:nvPr/>
          </p:nvSpPr>
          <p:spPr>
            <a:xfrm>
              <a:off x="4333603" y="106134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5" name="椭圆 964"/>
            <p:cNvSpPr/>
            <p:nvPr/>
          </p:nvSpPr>
          <p:spPr>
            <a:xfrm>
              <a:off x="4356462" y="107122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6" name="椭圆 965"/>
            <p:cNvSpPr/>
            <p:nvPr/>
          </p:nvSpPr>
          <p:spPr>
            <a:xfrm>
              <a:off x="4420826" y="106753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7" name="椭圆 966"/>
            <p:cNvSpPr/>
            <p:nvPr/>
          </p:nvSpPr>
          <p:spPr>
            <a:xfrm>
              <a:off x="4197688" y="106125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8" name="椭圆 967"/>
            <p:cNvSpPr/>
            <p:nvPr/>
          </p:nvSpPr>
          <p:spPr>
            <a:xfrm>
              <a:off x="4438950" y="105229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9" name="椭圆 968"/>
            <p:cNvSpPr/>
            <p:nvPr/>
          </p:nvSpPr>
          <p:spPr>
            <a:xfrm>
              <a:off x="4397034" y="10804757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0" name="椭圆 969"/>
            <p:cNvSpPr/>
            <p:nvPr/>
          </p:nvSpPr>
          <p:spPr>
            <a:xfrm>
              <a:off x="4477974" y="1077405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1" name="椭圆 970"/>
            <p:cNvSpPr/>
            <p:nvPr/>
          </p:nvSpPr>
          <p:spPr>
            <a:xfrm>
              <a:off x="4538105" y="106591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2" name="椭圆 971"/>
            <p:cNvSpPr/>
            <p:nvPr/>
          </p:nvSpPr>
          <p:spPr>
            <a:xfrm>
              <a:off x="4247516" y="107740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3" name="直接连接符 972"/>
            <p:cNvCxnSpPr>
              <a:stCxn id="963" idx="3"/>
              <a:endCxn id="967" idx="7"/>
            </p:cNvCxnSpPr>
            <p:nvPr/>
          </p:nvCxnSpPr>
          <p:spPr>
            <a:xfrm flipH="1">
              <a:off x="4236712" y="10553589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接连接符 973"/>
            <p:cNvCxnSpPr>
              <a:stCxn id="963" idx="6"/>
              <a:endCxn id="968" idx="2"/>
            </p:cNvCxnSpPr>
            <p:nvPr/>
          </p:nvCxnSpPr>
          <p:spPr>
            <a:xfrm>
              <a:off x="4333603" y="10537425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直接连接符 974"/>
            <p:cNvCxnSpPr>
              <a:stCxn id="963" idx="5"/>
              <a:endCxn id="964" idx="0"/>
            </p:cNvCxnSpPr>
            <p:nvPr/>
          </p:nvCxnSpPr>
          <p:spPr>
            <a:xfrm>
              <a:off x="4326908" y="1055358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直接连接符 975"/>
            <p:cNvCxnSpPr>
              <a:stCxn id="964" idx="4"/>
              <a:endCxn id="965" idx="1"/>
            </p:cNvCxnSpPr>
            <p:nvPr/>
          </p:nvCxnSpPr>
          <p:spPr>
            <a:xfrm>
              <a:off x="4356463" y="1065913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直接连接符 976"/>
            <p:cNvCxnSpPr>
              <a:stCxn id="964" idx="5"/>
              <a:endCxn id="966" idx="1"/>
            </p:cNvCxnSpPr>
            <p:nvPr/>
          </p:nvCxnSpPr>
          <p:spPr>
            <a:xfrm>
              <a:off x="4372627" y="10652443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直接连接符 977"/>
            <p:cNvCxnSpPr>
              <a:stCxn id="965" idx="4"/>
              <a:endCxn id="969" idx="0"/>
            </p:cNvCxnSpPr>
            <p:nvPr/>
          </p:nvCxnSpPr>
          <p:spPr>
            <a:xfrm>
              <a:off x="4379322" y="1075799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直接连接符 978"/>
            <p:cNvCxnSpPr>
              <a:stCxn id="966" idx="4"/>
              <a:endCxn id="970" idx="1"/>
            </p:cNvCxnSpPr>
            <p:nvPr/>
          </p:nvCxnSpPr>
          <p:spPr>
            <a:xfrm>
              <a:off x="4443686" y="10721021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直接连接符 979"/>
            <p:cNvCxnSpPr>
              <a:stCxn id="969" idx="2"/>
              <a:endCxn id="972" idx="6"/>
            </p:cNvCxnSpPr>
            <p:nvPr/>
          </p:nvCxnSpPr>
          <p:spPr>
            <a:xfrm flipH="1" flipV="1">
              <a:off x="4293235" y="10796915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直接连接符 980"/>
            <p:cNvCxnSpPr>
              <a:stCxn id="970" idx="0"/>
              <a:endCxn id="971" idx="3"/>
            </p:cNvCxnSpPr>
            <p:nvPr/>
          </p:nvCxnSpPr>
          <p:spPr>
            <a:xfrm flipV="1">
              <a:off x="4500834" y="10698162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3" name="直接箭头连接符 982"/>
          <p:cNvCxnSpPr/>
          <p:nvPr/>
        </p:nvCxnSpPr>
        <p:spPr>
          <a:xfrm>
            <a:off x="2232725" y="10797981"/>
            <a:ext cx="186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接箭头连接符 983"/>
          <p:cNvCxnSpPr/>
          <p:nvPr/>
        </p:nvCxnSpPr>
        <p:spPr>
          <a:xfrm>
            <a:off x="2229015" y="11113465"/>
            <a:ext cx="186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5" name="组合 984"/>
          <p:cNvGrpSpPr/>
          <p:nvPr/>
        </p:nvGrpSpPr>
        <p:grpSpPr>
          <a:xfrm>
            <a:off x="3097027" y="10965368"/>
            <a:ext cx="195237" cy="335911"/>
            <a:chOff x="2299836" y="10327767"/>
            <a:chExt cx="195237" cy="335911"/>
          </a:xfrm>
        </p:grpSpPr>
        <p:sp>
          <p:nvSpPr>
            <p:cNvPr id="986" name="椭圆 985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7" name="椭圆 986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8" name="椭圆 987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9" name="椭圆 988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0" name="椭圆 989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1" name="直接连接符 990"/>
            <p:cNvCxnSpPr>
              <a:stCxn id="986" idx="5"/>
              <a:endCxn id="987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直接连接符 991"/>
            <p:cNvCxnSpPr>
              <a:stCxn id="987" idx="4"/>
              <a:endCxn id="988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直接连接符 992"/>
            <p:cNvCxnSpPr>
              <a:stCxn id="988" idx="4"/>
              <a:endCxn id="989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直接连接符 993"/>
            <p:cNvCxnSpPr>
              <a:stCxn id="989" idx="2"/>
              <a:endCxn id="990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5" name="直接箭头连接符 994"/>
          <p:cNvCxnSpPr/>
          <p:nvPr/>
        </p:nvCxnSpPr>
        <p:spPr>
          <a:xfrm>
            <a:off x="2890927" y="11131701"/>
            <a:ext cx="161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6" name="文本框 995"/>
          <p:cNvSpPr txBox="1"/>
          <p:nvPr/>
        </p:nvSpPr>
        <p:spPr>
          <a:xfrm>
            <a:off x="2801230" y="1094448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cxnSp>
        <p:nvCxnSpPr>
          <p:cNvPr id="998" name="直接箭头连接符 997"/>
          <p:cNvCxnSpPr/>
          <p:nvPr/>
        </p:nvCxnSpPr>
        <p:spPr>
          <a:xfrm>
            <a:off x="3290104" y="10778147"/>
            <a:ext cx="284708" cy="106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直接箭头连接符 999"/>
          <p:cNvCxnSpPr/>
          <p:nvPr/>
        </p:nvCxnSpPr>
        <p:spPr>
          <a:xfrm flipV="1">
            <a:off x="3343423" y="11076077"/>
            <a:ext cx="295791" cy="20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1" name="文本框 1000"/>
          <p:cNvSpPr txBox="1"/>
          <p:nvPr/>
        </p:nvSpPr>
        <p:spPr>
          <a:xfrm>
            <a:off x="3270941" y="10611294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4" name="文本框 1003"/>
              <p:cNvSpPr txBox="1"/>
              <p:nvPr/>
            </p:nvSpPr>
            <p:spPr>
              <a:xfrm>
                <a:off x="4284220" y="10538039"/>
                <a:ext cx="28405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04" name="文本框 10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220" y="10538039"/>
                <a:ext cx="284052" cy="153888"/>
              </a:xfrm>
              <a:prstGeom prst="rect">
                <a:avLst/>
              </a:prstGeom>
              <a:blipFill rotWithShape="0">
                <a:blip r:embed="rId5"/>
                <a:stretch>
                  <a:fillRect l="-13043" t="-4000" r="-1087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6" name="组合 1005"/>
          <p:cNvGrpSpPr/>
          <p:nvPr/>
        </p:nvGrpSpPr>
        <p:grpSpPr>
          <a:xfrm>
            <a:off x="1822486" y="10197361"/>
            <a:ext cx="386136" cy="335911"/>
            <a:chOff x="4197688" y="10514565"/>
            <a:chExt cx="386136" cy="335911"/>
          </a:xfrm>
        </p:grpSpPr>
        <p:sp>
          <p:nvSpPr>
            <p:cNvPr id="1007" name="椭圆 1006"/>
            <p:cNvSpPr/>
            <p:nvPr/>
          </p:nvSpPr>
          <p:spPr>
            <a:xfrm>
              <a:off x="4287884" y="1051456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8" name="椭圆 1007"/>
            <p:cNvSpPr/>
            <p:nvPr/>
          </p:nvSpPr>
          <p:spPr>
            <a:xfrm>
              <a:off x="4333603" y="106134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9" name="椭圆 1008"/>
            <p:cNvSpPr/>
            <p:nvPr/>
          </p:nvSpPr>
          <p:spPr>
            <a:xfrm>
              <a:off x="4356462" y="107122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0" name="椭圆 1009"/>
            <p:cNvSpPr/>
            <p:nvPr/>
          </p:nvSpPr>
          <p:spPr>
            <a:xfrm>
              <a:off x="4420826" y="106753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1" name="椭圆 1010"/>
            <p:cNvSpPr/>
            <p:nvPr/>
          </p:nvSpPr>
          <p:spPr>
            <a:xfrm>
              <a:off x="4197688" y="106125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2" name="椭圆 1011"/>
            <p:cNvSpPr/>
            <p:nvPr/>
          </p:nvSpPr>
          <p:spPr>
            <a:xfrm>
              <a:off x="4438950" y="105229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3" name="椭圆 1012"/>
            <p:cNvSpPr/>
            <p:nvPr/>
          </p:nvSpPr>
          <p:spPr>
            <a:xfrm>
              <a:off x="4397034" y="10804757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4" name="椭圆 1013"/>
            <p:cNvSpPr/>
            <p:nvPr/>
          </p:nvSpPr>
          <p:spPr>
            <a:xfrm>
              <a:off x="4477974" y="1077405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5" name="椭圆 1014"/>
            <p:cNvSpPr/>
            <p:nvPr/>
          </p:nvSpPr>
          <p:spPr>
            <a:xfrm>
              <a:off x="4538105" y="106591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6" name="椭圆 1015"/>
            <p:cNvSpPr/>
            <p:nvPr/>
          </p:nvSpPr>
          <p:spPr>
            <a:xfrm>
              <a:off x="4247516" y="107740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7" name="直接连接符 1016"/>
            <p:cNvCxnSpPr>
              <a:stCxn id="1007" idx="3"/>
              <a:endCxn id="1011" idx="7"/>
            </p:cNvCxnSpPr>
            <p:nvPr/>
          </p:nvCxnSpPr>
          <p:spPr>
            <a:xfrm flipH="1">
              <a:off x="4236712" y="10553589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直接连接符 1017"/>
            <p:cNvCxnSpPr>
              <a:stCxn id="1007" idx="6"/>
              <a:endCxn id="1012" idx="2"/>
            </p:cNvCxnSpPr>
            <p:nvPr/>
          </p:nvCxnSpPr>
          <p:spPr>
            <a:xfrm>
              <a:off x="4333603" y="10537425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直接连接符 1018"/>
            <p:cNvCxnSpPr>
              <a:stCxn id="1007" idx="5"/>
              <a:endCxn id="1008" idx="0"/>
            </p:cNvCxnSpPr>
            <p:nvPr/>
          </p:nvCxnSpPr>
          <p:spPr>
            <a:xfrm>
              <a:off x="4326908" y="1055358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直接连接符 1019"/>
            <p:cNvCxnSpPr>
              <a:stCxn id="1008" idx="4"/>
              <a:endCxn id="1009" idx="1"/>
            </p:cNvCxnSpPr>
            <p:nvPr/>
          </p:nvCxnSpPr>
          <p:spPr>
            <a:xfrm>
              <a:off x="4356463" y="1065913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直接连接符 1020"/>
            <p:cNvCxnSpPr>
              <a:stCxn id="1008" idx="5"/>
              <a:endCxn id="1010" idx="1"/>
            </p:cNvCxnSpPr>
            <p:nvPr/>
          </p:nvCxnSpPr>
          <p:spPr>
            <a:xfrm>
              <a:off x="4372627" y="10652443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直接连接符 1021"/>
            <p:cNvCxnSpPr>
              <a:stCxn id="1009" idx="4"/>
              <a:endCxn id="1013" idx="0"/>
            </p:cNvCxnSpPr>
            <p:nvPr/>
          </p:nvCxnSpPr>
          <p:spPr>
            <a:xfrm>
              <a:off x="4379322" y="1075799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直接连接符 1022"/>
            <p:cNvCxnSpPr>
              <a:stCxn id="1010" idx="4"/>
              <a:endCxn id="1014" idx="1"/>
            </p:cNvCxnSpPr>
            <p:nvPr/>
          </p:nvCxnSpPr>
          <p:spPr>
            <a:xfrm>
              <a:off x="4443686" y="10721021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直接连接符 1023"/>
            <p:cNvCxnSpPr>
              <a:stCxn id="1013" idx="2"/>
              <a:endCxn id="1016" idx="6"/>
            </p:cNvCxnSpPr>
            <p:nvPr/>
          </p:nvCxnSpPr>
          <p:spPr>
            <a:xfrm flipH="1" flipV="1">
              <a:off x="4293235" y="10796915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直接连接符 1024"/>
            <p:cNvCxnSpPr>
              <a:stCxn id="1014" idx="0"/>
              <a:endCxn id="1015" idx="3"/>
            </p:cNvCxnSpPr>
            <p:nvPr/>
          </p:nvCxnSpPr>
          <p:spPr>
            <a:xfrm flipV="1">
              <a:off x="4500834" y="10698162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6" name="组合 1025"/>
          <p:cNvGrpSpPr/>
          <p:nvPr/>
        </p:nvGrpSpPr>
        <p:grpSpPr>
          <a:xfrm>
            <a:off x="3064057" y="10212212"/>
            <a:ext cx="195237" cy="335911"/>
            <a:chOff x="2299836" y="10327767"/>
            <a:chExt cx="195237" cy="335911"/>
          </a:xfrm>
        </p:grpSpPr>
        <p:sp>
          <p:nvSpPr>
            <p:cNvPr id="1027" name="椭圆 1026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椭圆 1027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椭圆 1028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椭圆 1029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椭圆 1030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2" name="直接连接符 1031"/>
            <p:cNvCxnSpPr>
              <a:stCxn id="1027" idx="5"/>
              <a:endCxn id="1028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直接连接符 1032"/>
            <p:cNvCxnSpPr>
              <a:stCxn id="1028" idx="4"/>
              <a:endCxn id="1029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直接连接符 1033"/>
            <p:cNvCxnSpPr>
              <a:stCxn id="1029" idx="4"/>
              <a:endCxn id="1030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直接连接符 1034"/>
            <p:cNvCxnSpPr>
              <a:stCxn id="1030" idx="2"/>
              <a:endCxn id="1031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6" name="直接箭头连接符 1035"/>
          <p:cNvCxnSpPr/>
          <p:nvPr/>
        </p:nvCxnSpPr>
        <p:spPr>
          <a:xfrm flipV="1">
            <a:off x="2261275" y="10378545"/>
            <a:ext cx="757772" cy="9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文本框 1036"/>
          <p:cNvSpPr txBox="1"/>
          <p:nvPr/>
        </p:nvSpPr>
        <p:spPr>
          <a:xfrm>
            <a:off x="2419021" y="1019732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cxnSp>
        <p:nvCxnSpPr>
          <p:cNvPr id="1039" name="直接箭头连接符 1038"/>
          <p:cNvCxnSpPr/>
          <p:nvPr/>
        </p:nvCxnSpPr>
        <p:spPr>
          <a:xfrm>
            <a:off x="3281404" y="10393212"/>
            <a:ext cx="347385" cy="261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文本框 1039"/>
          <p:cNvSpPr txBox="1"/>
          <p:nvPr/>
        </p:nvSpPr>
        <p:spPr>
          <a:xfrm>
            <a:off x="3340061" y="10316837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2" name="文本框 1041"/>
              <p:cNvSpPr txBox="1"/>
              <p:nvPr/>
            </p:nvSpPr>
            <p:spPr>
              <a:xfrm>
                <a:off x="4288116" y="7711027"/>
                <a:ext cx="21582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42" name="文本框 10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116" y="7711027"/>
                <a:ext cx="215828" cy="153888"/>
              </a:xfrm>
              <a:prstGeom prst="rect">
                <a:avLst/>
              </a:prstGeom>
              <a:blipFill rotWithShape="0">
                <a:blip r:embed="rId6"/>
                <a:stretch>
                  <a:fillRect l="-13889" t="-4000" r="-1388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3" name="文本框 1042"/>
              <p:cNvSpPr txBox="1"/>
              <p:nvPr/>
            </p:nvSpPr>
            <p:spPr>
              <a:xfrm>
                <a:off x="3432458" y="7710863"/>
                <a:ext cx="1821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43" name="文本框 10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458" y="7710863"/>
                <a:ext cx="182166" cy="153888"/>
              </a:xfrm>
              <a:prstGeom prst="rect">
                <a:avLst/>
              </a:prstGeom>
              <a:blipFill rotWithShape="0">
                <a:blip r:embed="rId7"/>
                <a:stretch>
                  <a:fillRect l="-1666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4" name="文本框 1043"/>
              <p:cNvSpPr txBox="1"/>
              <p:nvPr/>
            </p:nvSpPr>
            <p:spPr>
              <a:xfrm>
                <a:off x="2645470" y="7124144"/>
                <a:ext cx="31175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𝑛𝑠𝑟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44" name="文本框 10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470" y="7124144"/>
                <a:ext cx="311752" cy="153888"/>
              </a:xfrm>
              <a:prstGeom prst="rect">
                <a:avLst/>
              </a:prstGeom>
              <a:blipFill rotWithShape="0">
                <a:blip r:embed="rId8"/>
                <a:stretch>
                  <a:fillRect l="-9804" t="-4000" r="-980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5" name="文本框 1044"/>
              <p:cNvSpPr txBox="1"/>
              <p:nvPr/>
            </p:nvSpPr>
            <p:spPr>
              <a:xfrm>
                <a:off x="2629110" y="7485750"/>
                <a:ext cx="2316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𝑏𝑟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45" name="文本框 10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110" y="7485750"/>
                <a:ext cx="231602" cy="153888"/>
              </a:xfrm>
              <a:prstGeom prst="rect">
                <a:avLst/>
              </a:prstGeom>
              <a:blipFill rotWithShape="0">
                <a:blip r:embed="rId9"/>
                <a:stretch>
                  <a:fillRect l="-18421" t="-24000" r="-31579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6" name="文本框 1045"/>
              <p:cNvSpPr txBox="1"/>
              <p:nvPr/>
            </p:nvSpPr>
            <p:spPr>
              <a:xfrm>
                <a:off x="2647251" y="7866620"/>
                <a:ext cx="23583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𝑎𝑣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46" name="文本框 10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251" y="7866620"/>
                <a:ext cx="235834" cy="153888"/>
              </a:xfrm>
              <a:prstGeom prst="rect">
                <a:avLst/>
              </a:prstGeom>
              <a:blipFill rotWithShape="0">
                <a:blip r:embed="rId10"/>
                <a:stretch>
                  <a:fillRect l="-17949" t="-19231" r="-30769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8" name="文本框 1047"/>
              <p:cNvSpPr txBox="1"/>
              <p:nvPr/>
            </p:nvSpPr>
            <p:spPr>
              <a:xfrm>
                <a:off x="2657206" y="8242773"/>
                <a:ext cx="32412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𝑏𝑏𝑏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48" name="文本框 10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206" y="8242773"/>
                <a:ext cx="324128" cy="153888"/>
              </a:xfrm>
              <a:prstGeom prst="rect">
                <a:avLst/>
              </a:prstGeom>
              <a:blipFill rotWithShape="0">
                <a:blip r:embed="rId11"/>
                <a:stretch>
                  <a:fillRect l="-9434" r="-943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9" name="文本框 1048"/>
              <p:cNvSpPr txBox="1"/>
              <p:nvPr/>
            </p:nvSpPr>
            <p:spPr>
              <a:xfrm>
                <a:off x="2146405" y="8628990"/>
                <a:ext cx="2087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49" name="文本框 10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405" y="8628990"/>
                <a:ext cx="208710" cy="153888"/>
              </a:xfrm>
              <a:prstGeom prst="rect">
                <a:avLst/>
              </a:prstGeom>
              <a:blipFill rotWithShape="0">
                <a:blip r:embed="rId12"/>
                <a:stretch>
                  <a:fillRect l="-14706" r="-294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0" name="文本框 1049"/>
              <p:cNvSpPr txBox="1"/>
              <p:nvPr/>
            </p:nvSpPr>
            <p:spPr>
              <a:xfrm>
                <a:off x="2110716" y="8201888"/>
                <a:ext cx="29046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𝑏𝑏𝑏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50" name="文本框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716" y="8201888"/>
                <a:ext cx="290464" cy="153888"/>
              </a:xfrm>
              <a:prstGeom prst="rect">
                <a:avLst/>
              </a:prstGeom>
              <a:blipFill rotWithShape="0">
                <a:blip r:embed="rId13"/>
                <a:stretch>
                  <a:fillRect l="-10417" r="-208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1" name="文本框 1050"/>
              <p:cNvSpPr txBox="1"/>
              <p:nvPr/>
            </p:nvSpPr>
            <p:spPr>
              <a:xfrm>
                <a:off x="2106875" y="7802497"/>
                <a:ext cx="23262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51" name="文本框 10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875" y="7802497"/>
                <a:ext cx="232628" cy="153888"/>
              </a:xfrm>
              <a:prstGeom prst="rect">
                <a:avLst/>
              </a:prstGeom>
              <a:blipFill rotWithShape="0">
                <a:blip r:embed="rId14"/>
                <a:stretch>
                  <a:fillRect l="-1578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2" name="文本框 1051"/>
              <p:cNvSpPr txBox="1"/>
              <p:nvPr/>
            </p:nvSpPr>
            <p:spPr>
              <a:xfrm>
                <a:off x="2111107" y="7427299"/>
                <a:ext cx="22839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𝑏𝑟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52" name="文本框 10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107" y="7427299"/>
                <a:ext cx="228396" cy="153888"/>
              </a:xfrm>
              <a:prstGeom prst="rect">
                <a:avLst/>
              </a:prstGeom>
              <a:blipFill rotWithShape="0">
                <a:blip r:embed="rId15"/>
                <a:stretch>
                  <a:fillRect l="-13158" r="-263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3" name="文本框 1052"/>
              <p:cNvSpPr txBox="1"/>
              <p:nvPr/>
            </p:nvSpPr>
            <p:spPr>
              <a:xfrm>
                <a:off x="2082605" y="7021404"/>
                <a:ext cx="27808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𝑛𝑠𝑟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53" name="文本框 10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605" y="7021404"/>
                <a:ext cx="278089" cy="153888"/>
              </a:xfrm>
              <a:prstGeom prst="rect">
                <a:avLst/>
              </a:prstGeom>
              <a:blipFill rotWithShape="0">
                <a:blip r:embed="rId16"/>
                <a:stretch>
                  <a:fillRect l="-11111" r="-222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4" name="文本框 1053"/>
              <p:cNvSpPr txBox="1"/>
              <p:nvPr/>
            </p:nvSpPr>
            <p:spPr>
              <a:xfrm>
                <a:off x="3932978" y="8599687"/>
                <a:ext cx="2423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54" name="文本框 10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978" y="8599687"/>
                <a:ext cx="242374" cy="153888"/>
              </a:xfrm>
              <a:prstGeom prst="rect">
                <a:avLst/>
              </a:prstGeom>
              <a:blipFill rotWithShape="0">
                <a:blip r:embed="rId17"/>
                <a:stretch>
                  <a:fillRect l="-12500" t="-4000" r="-15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5" name="文本框 1054"/>
              <p:cNvSpPr txBox="1"/>
              <p:nvPr/>
            </p:nvSpPr>
            <p:spPr>
              <a:xfrm>
                <a:off x="4187237" y="8972884"/>
                <a:ext cx="28886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55" name="文本框 10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237" y="8972884"/>
                <a:ext cx="288862" cy="153888"/>
              </a:xfrm>
              <a:prstGeom prst="rect">
                <a:avLst/>
              </a:prstGeom>
              <a:blipFill rotWithShape="0">
                <a:blip r:embed="rId18"/>
                <a:stretch>
                  <a:fillRect l="-12766" t="-4000" r="-1063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6" name="文本框 1055"/>
              <p:cNvSpPr txBox="1"/>
              <p:nvPr/>
            </p:nvSpPr>
            <p:spPr>
              <a:xfrm>
                <a:off x="4486301" y="8975585"/>
                <a:ext cx="32252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56" name="文本框 10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01" y="8975585"/>
                <a:ext cx="322524" cy="153888"/>
              </a:xfrm>
              <a:prstGeom prst="rect">
                <a:avLst/>
              </a:prstGeom>
              <a:blipFill rotWithShape="0">
                <a:blip r:embed="rId19"/>
                <a:stretch>
                  <a:fillRect l="-9434" r="-7547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7" name="文本框 1056"/>
              <p:cNvSpPr txBox="1"/>
              <p:nvPr/>
            </p:nvSpPr>
            <p:spPr>
              <a:xfrm>
                <a:off x="3898791" y="9261187"/>
                <a:ext cx="2551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57" name="文本框 10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791" y="9261187"/>
                <a:ext cx="255198" cy="153888"/>
              </a:xfrm>
              <a:prstGeom prst="rect">
                <a:avLst/>
              </a:prstGeom>
              <a:blipFill rotWithShape="0">
                <a:blip r:embed="rId20"/>
                <a:stretch>
                  <a:fillRect l="-14634" r="-1463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8" name="文本框 1057"/>
              <p:cNvSpPr txBox="1"/>
              <p:nvPr/>
            </p:nvSpPr>
            <p:spPr>
              <a:xfrm>
                <a:off x="3541963" y="9279209"/>
                <a:ext cx="22153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58" name="文本框 10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963" y="9279209"/>
                <a:ext cx="221535" cy="153888"/>
              </a:xfrm>
              <a:prstGeom prst="rect">
                <a:avLst/>
              </a:prstGeom>
              <a:blipFill rotWithShape="0">
                <a:blip r:embed="rId21"/>
                <a:stretch>
                  <a:fillRect l="-13889" r="-277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9" name="文本框 1058"/>
              <p:cNvSpPr txBox="1"/>
              <p:nvPr/>
            </p:nvSpPr>
            <p:spPr>
              <a:xfrm>
                <a:off x="3198316" y="8972884"/>
                <a:ext cx="271228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59" name="文本框 10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316" y="8972884"/>
                <a:ext cx="271228" cy="166199"/>
              </a:xfrm>
              <a:prstGeom prst="rect">
                <a:avLst/>
              </a:prstGeom>
              <a:blipFill rotWithShape="0">
                <a:blip r:embed="rId22"/>
                <a:stretch>
                  <a:fillRect l="-18182" t="-22222" r="-29545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0" name="文本框 1059"/>
              <p:cNvSpPr txBox="1"/>
              <p:nvPr/>
            </p:nvSpPr>
            <p:spPr>
              <a:xfrm>
                <a:off x="2889807" y="9302103"/>
                <a:ext cx="32803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𝑎𝑣𝑛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60" name="文本框 10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807" y="9302103"/>
                <a:ext cx="328039" cy="153888"/>
              </a:xfrm>
              <a:prstGeom prst="rect">
                <a:avLst/>
              </a:prstGeom>
              <a:blipFill rotWithShape="0">
                <a:blip r:embed="rId23"/>
                <a:stretch>
                  <a:fillRect l="-12963" t="-24000" r="-22222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1" name="文本框 1060"/>
              <p:cNvSpPr txBox="1"/>
              <p:nvPr/>
            </p:nvSpPr>
            <p:spPr>
              <a:xfrm>
                <a:off x="2880312" y="9640039"/>
                <a:ext cx="359394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𝑎𝑓𝑖𝑏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61" name="文本框 10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312" y="9640039"/>
                <a:ext cx="359394" cy="166199"/>
              </a:xfrm>
              <a:prstGeom prst="rect">
                <a:avLst/>
              </a:prstGeom>
              <a:blipFill rotWithShape="0">
                <a:blip r:embed="rId24"/>
                <a:stretch>
                  <a:fillRect l="-11864" t="-17857" r="-20339" b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2" name="文本框 1061"/>
              <p:cNvSpPr txBox="1"/>
              <p:nvPr/>
            </p:nvSpPr>
            <p:spPr>
              <a:xfrm>
                <a:off x="2288567" y="8987157"/>
                <a:ext cx="239168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62" name="文本框 10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567" y="8987157"/>
                <a:ext cx="239168" cy="166199"/>
              </a:xfrm>
              <a:prstGeom prst="rect">
                <a:avLst/>
              </a:prstGeom>
              <a:blipFill rotWithShape="0">
                <a:blip r:embed="rId25"/>
                <a:stretch>
                  <a:fillRect l="-17500" t="-17857" r="-30000" b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3" name="文本框 1062"/>
              <p:cNvSpPr txBox="1"/>
              <p:nvPr/>
            </p:nvSpPr>
            <p:spPr>
              <a:xfrm>
                <a:off x="2233389" y="9371230"/>
                <a:ext cx="29597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𝑎𝑣𝑛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63" name="文本框 10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89" y="9371230"/>
                <a:ext cx="295978" cy="153888"/>
              </a:xfrm>
              <a:prstGeom prst="rect">
                <a:avLst/>
              </a:prstGeom>
              <a:blipFill rotWithShape="0">
                <a:blip r:embed="rId26"/>
                <a:stretch>
                  <a:fillRect l="-14286" t="-19231" r="-2449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4" name="文本框 1063"/>
              <p:cNvSpPr txBox="1"/>
              <p:nvPr/>
            </p:nvSpPr>
            <p:spPr>
              <a:xfrm>
                <a:off x="2223894" y="9709166"/>
                <a:ext cx="327334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𝑎𝑓𝑖𝑏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64" name="文本框 10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894" y="9709166"/>
                <a:ext cx="327334" cy="166199"/>
              </a:xfrm>
              <a:prstGeom prst="rect">
                <a:avLst/>
              </a:prstGeom>
              <a:blipFill rotWithShape="0">
                <a:blip r:embed="rId27"/>
                <a:stretch>
                  <a:fillRect l="-14815" t="-22222" r="-22222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8" name="文本框 1067"/>
              <p:cNvSpPr txBox="1"/>
              <p:nvPr/>
            </p:nvSpPr>
            <p:spPr>
              <a:xfrm>
                <a:off x="3201463" y="10157684"/>
                <a:ext cx="314958" cy="165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𝑝𝑣𝑐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68" name="文本框 10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463" y="10157684"/>
                <a:ext cx="314958" cy="165751"/>
              </a:xfrm>
              <a:prstGeom prst="rect">
                <a:avLst/>
              </a:prstGeom>
              <a:blipFill rotWithShape="0">
                <a:blip r:embed="rId28"/>
                <a:stretch>
                  <a:fillRect l="-7692" r="-1153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9" name="文本框 1068"/>
              <p:cNvSpPr txBox="1"/>
              <p:nvPr/>
            </p:nvSpPr>
            <p:spPr>
              <a:xfrm>
                <a:off x="2118696" y="10142611"/>
                <a:ext cx="281295" cy="165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𝑝𝑣𝑐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69" name="文本框 10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696" y="10142611"/>
                <a:ext cx="281295" cy="165751"/>
              </a:xfrm>
              <a:prstGeom prst="rect">
                <a:avLst/>
              </a:prstGeom>
              <a:blipFill rotWithShape="0">
                <a:blip r:embed="rId29"/>
                <a:stretch>
                  <a:fillRect l="-10870" r="-2174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0" name="文本框 1069"/>
              <p:cNvSpPr txBox="1"/>
              <p:nvPr/>
            </p:nvSpPr>
            <p:spPr>
              <a:xfrm>
                <a:off x="3148837" y="10548579"/>
                <a:ext cx="29251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𝑣𝑟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70" name="文本框 10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837" y="10548579"/>
                <a:ext cx="292516" cy="153888"/>
              </a:xfrm>
              <a:prstGeom prst="rect">
                <a:avLst/>
              </a:prstGeom>
              <a:blipFill rotWithShape="0">
                <a:blip r:embed="rId30"/>
                <a:stretch>
                  <a:fillRect l="-10417" r="-833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1" name="文本框 1070"/>
              <p:cNvSpPr txBox="1"/>
              <p:nvPr/>
            </p:nvSpPr>
            <p:spPr>
              <a:xfrm>
                <a:off x="2731204" y="10495231"/>
                <a:ext cx="2588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𝑣𝑟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71" name="文本框 10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204" y="10495231"/>
                <a:ext cx="258853" cy="153888"/>
              </a:xfrm>
              <a:prstGeom prst="rect">
                <a:avLst/>
              </a:prstGeom>
              <a:blipFill rotWithShape="0">
                <a:blip r:embed="rId31"/>
                <a:stretch>
                  <a:fillRect l="-9524" t="-4000" r="-14286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2" name="文本框 1071"/>
              <p:cNvSpPr txBox="1"/>
              <p:nvPr/>
            </p:nvSpPr>
            <p:spPr>
              <a:xfrm>
                <a:off x="2069252" y="10512346"/>
                <a:ext cx="22519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𝑣𝑟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72" name="文本框 10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252" y="10512346"/>
                <a:ext cx="225190" cy="153888"/>
              </a:xfrm>
              <a:prstGeom prst="rect">
                <a:avLst/>
              </a:prstGeom>
              <a:blipFill rotWithShape="0">
                <a:blip r:embed="rId32"/>
                <a:stretch>
                  <a:fillRect l="-1351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3" name="文本框 1072"/>
              <p:cNvSpPr txBox="1"/>
              <p:nvPr/>
            </p:nvSpPr>
            <p:spPr>
              <a:xfrm>
                <a:off x="3203236" y="10920111"/>
                <a:ext cx="298480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𝑣𝑓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73" name="文本框 10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236" y="10920111"/>
                <a:ext cx="298480" cy="166199"/>
              </a:xfrm>
              <a:prstGeom prst="rect">
                <a:avLst/>
              </a:prstGeom>
              <a:blipFill rotWithShape="0">
                <a:blip r:embed="rId33"/>
                <a:stretch>
                  <a:fillRect l="-8163" r="-1020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5" name="文本框 1074"/>
              <p:cNvSpPr txBox="1"/>
              <p:nvPr/>
            </p:nvSpPr>
            <p:spPr>
              <a:xfrm>
                <a:off x="2702600" y="10881756"/>
                <a:ext cx="264816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𝑣𝑓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75" name="文本框 10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600" y="10881756"/>
                <a:ext cx="264816" cy="166199"/>
              </a:xfrm>
              <a:prstGeom prst="rect">
                <a:avLst/>
              </a:prstGeom>
              <a:blipFill rotWithShape="0">
                <a:blip r:embed="rId34"/>
                <a:stretch>
                  <a:fillRect l="-11364" r="-11364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6" name="文本框 1075"/>
              <p:cNvSpPr txBox="1"/>
              <p:nvPr/>
            </p:nvSpPr>
            <p:spPr>
              <a:xfrm>
                <a:off x="2070157" y="10878555"/>
                <a:ext cx="231153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𝑣𝑓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76" name="文本框 10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157" y="10878555"/>
                <a:ext cx="231153" cy="166199"/>
              </a:xfrm>
              <a:prstGeom prst="rect">
                <a:avLst/>
              </a:prstGeom>
              <a:blipFill rotWithShape="0">
                <a:blip r:embed="rId35"/>
                <a:stretch>
                  <a:fillRect l="-15789" r="-5263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7" name="文本框 1076"/>
              <p:cNvSpPr txBox="1"/>
              <p:nvPr/>
            </p:nvSpPr>
            <p:spPr>
              <a:xfrm>
                <a:off x="3620206" y="10521571"/>
                <a:ext cx="21672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77" name="文本框 10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206" y="10521571"/>
                <a:ext cx="216726" cy="153888"/>
              </a:xfrm>
              <a:prstGeom prst="rect">
                <a:avLst/>
              </a:prstGeom>
              <a:blipFill rotWithShape="0">
                <a:blip r:embed="rId36"/>
                <a:stretch>
                  <a:fillRect l="-17143" r="-285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8" name="文本框 1077"/>
              <p:cNvSpPr txBox="1"/>
              <p:nvPr/>
            </p:nvSpPr>
            <p:spPr>
              <a:xfrm>
                <a:off x="3955519" y="10523596"/>
                <a:ext cx="21993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𝑣𝑡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78" name="文本框 10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519" y="10523596"/>
                <a:ext cx="219932" cy="153888"/>
              </a:xfrm>
              <a:prstGeom prst="rect">
                <a:avLst/>
              </a:prstGeom>
              <a:blipFill rotWithShape="0">
                <a:blip r:embed="rId37"/>
                <a:stretch>
                  <a:fillRect l="-22222" t="-19231" r="-3611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9" name="文本框 1078"/>
              <p:cNvSpPr txBox="1"/>
              <p:nvPr/>
            </p:nvSpPr>
            <p:spPr>
              <a:xfrm>
                <a:off x="4734161" y="10533999"/>
                <a:ext cx="31771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79" name="文本框 10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161" y="10533999"/>
                <a:ext cx="317716" cy="153888"/>
              </a:xfrm>
              <a:prstGeom prst="rect">
                <a:avLst/>
              </a:prstGeom>
              <a:blipFill rotWithShape="0">
                <a:blip r:embed="rId38"/>
                <a:stretch>
                  <a:fillRect l="-9615" r="-961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1" name="椭圆 720"/>
          <p:cNvSpPr/>
          <p:nvPr/>
        </p:nvSpPr>
        <p:spPr>
          <a:xfrm>
            <a:off x="4276613" y="917908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椭圆 721"/>
          <p:cNvSpPr/>
          <p:nvPr/>
        </p:nvSpPr>
        <p:spPr>
          <a:xfrm>
            <a:off x="4322332" y="92779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椭圆 722"/>
          <p:cNvSpPr/>
          <p:nvPr/>
        </p:nvSpPr>
        <p:spPr>
          <a:xfrm>
            <a:off x="4345191" y="93767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椭圆 762"/>
          <p:cNvSpPr/>
          <p:nvPr/>
        </p:nvSpPr>
        <p:spPr>
          <a:xfrm>
            <a:off x="4385763" y="94692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5" name="直接连接符 764"/>
          <p:cNvCxnSpPr>
            <a:stCxn id="721" idx="5"/>
            <a:endCxn id="722" idx="0"/>
          </p:cNvCxnSpPr>
          <p:nvPr/>
        </p:nvCxnSpPr>
        <p:spPr>
          <a:xfrm>
            <a:off x="4315637" y="921810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接连接符 766"/>
          <p:cNvCxnSpPr>
            <a:stCxn id="722" idx="4"/>
            <a:endCxn id="723" idx="1"/>
          </p:cNvCxnSpPr>
          <p:nvPr/>
        </p:nvCxnSpPr>
        <p:spPr>
          <a:xfrm>
            <a:off x="4345192" y="9323656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直接连接符 790"/>
          <p:cNvCxnSpPr>
            <a:stCxn id="723" idx="4"/>
            <a:endCxn id="763" idx="0"/>
          </p:cNvCxnSpPr>
          <p:nvPr/>
        </p:nvCxnSpPr>
        <p:spPr>
          <a:xfrm>
            <a:off x="4368051" y="9422510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4051438" y="9039461"/>
            <a:ext cx="166751" cy="173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4123088" y="9438649"/>
            <a:ext cx="156647" cy="179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3" name="文本框 792"/>
          <p:cNvSpPr txBox="1"/>
          <p:nvPr/>
        </p:nvSpPr>
        <p:spPr>
          <a:xfrm>
            <a:off x="3899208" y="903014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853" name="文本框 852"/>
          <p:cNvSpPr txBox="1"/>
          <p:nvPr/>
        </p:nvSpPr>
        <p:spPr>
          <a:xfrm>
            <a:off x="4103790" y="952094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2" name="左大括号 1"/>
          <p:cNvSpPr/>
          <p:nvPr/>
        </p:nvSpPr>
        <p:spPr>
          <a:xfrm>
            <a:off x="973572" y="7107621"/>
            <a:ext cx="107891" cy="157882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左大括号 758"/>
          <p:cNvSpPr/>
          <p:nvPr/>
        </p:nvSpPr>
        <p:spPr>
          <a:xfrm>
            <a:off x="966443" y="8685425"/>
            <a:ext cx="109907" cy="147226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左大括号 759"/>
          <p:cNvSpPr/>
          <p:nvPr/>
        </p:nvSpPr>
        <p:spPr>
          <a:xfrm>
            <a:off x="961662" y="10196579"/>
            <a:ext cx="121041" cy="11299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 rot="10800000">
            <a:off x="648263" y="7173309"/>
            <a:ext cx="353943" cy="144045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100" dirty="0" smtClean="0"/>
              <a:t>Normal/slow heart rate</a:t>
            </a:r>
            <a:endParaRPr lang="en-US" sz="1100" dirty="0"/>
          </a:p>
        </p:txBody>
      </p:sp>
      <p:sp>
        <p:nvSpPr>
          <p:cNvPr id="761" name="文本框 760"/>
          <p:cNvSpPr txBox="1"/>
          <p:nvPr/>
        </p:nvSpPr>
        <p:spPr>
          <a:xfrm rot="10800000">
            <a:off x="646789" y="8903723"/>
            <a:ext cx="353943" cy="95955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100" dirty="0" smtClean="0"/>
              <a:t>Fast Atrial Rate</a:t>
            </a:r>
            <a:endParaRPr lang="en-US" sz="1100" dirty="0"/>
          </a:p>
        </p:txBody>
      </p:sp>
      <p:sp>
        <p:nvSpPr>
          <p:cNvPr id="762" name="文本框 761"/>
          <p:cNvSpPr txBox="1"/>
          <p:nvPr/>
        </p:nvSpPr>
        <p:spPr>
          <a:xfrm rot="10800000">
            <a:off x="650758" y="10083586"/>
            <a:ext cx="353943" cy="12849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100" dirty="0" smtClean="0"/>
              <a:t>Fast Ventricular Rate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8441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1684</TotalTime>
  <Words>175</Words>
  <Application>Microsoft Office PowerPoint</Application>
  <PresentationFormat>自定义</PresentationFormat>
  <Paragraphs>157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49</cp:revision>
  <dcterms:created xsi:type="dcterms:W3CDTF">2015-04-16T19:11:12Z</dcterms:created>
  <dcterms:modified xsi:type="dcterms:W3CDTF">2015-04-25T01:23:15Z</dcterms:modified>
</cp:coreProperties>
</file>