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66" d="100"/>
          <a:sy n="166" d="100"/>
        </p:scale>
        <p:origin x="-852" y="-7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90969" y="876598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</a:t>
            </a:r>
            <a:endParaRPr 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504235" y="10218948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</a:t>
            </a:r>
            <a:endParaRPr 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38592" y="9272626"/>
            <a:ext cx="539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AV’</a:t>
            </a:r>
            <a:endParaRPr 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520832" y="8735820"/>
            <a:ext cx="5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</a:t>
            </a:r>
            <a:endParaRPr 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299117" y="10151949"/>
            <a:ext cx="5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</a:t>
            </a:r>
            <a:endParaRPr 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303660" y="8612196"/>
            <a:ext cx="617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NA’’</a:t>
            </a:r>
            <a:endParaRPr 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075082" y="10046832"/>
            <a:ext cx="63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NV’’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5249638" y="9778084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206596" y="93789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6</a:t>
            </a:r>
            <a:endParaRPr 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969331" y="9748972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26289" y="93498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1765517" y="8550967"/>
            <a:ext cx="4183281" cy="2742967"/>
          </a:xfrm>
          <a:custGeom>
            <a:avLst/>
            <a:gdLst>
              <a:gd name="connsiteX0" fmla="*/ 3985426 w 4183281"/>
              <a:gd name="connsiteY0" fmla="*/ 150210 h 2742967"/>
              <a:gd name="connsiteX1" fmla="*/ 3611615 w 4183281"/>
              <a:gd name="connsiteY1" fmla="*/ 242225 h 2742967"/>
              <a:gd name="connsiteX2" fmla="*/ 2605200 w 4183281"/>
              <a:gd name="connsiteY2" fmla="*/ 409003 h 2742967"/>
              <a:gd name="connsiteX3" fmla="*/ 2415419 w 4183281"/>
              <a:gd name="connsiteY3" fmla="*/ 17939 h 2742967"/>
              <a:gd name="connsiteX4" fmla="*/ 1719555 w 4183281"/>
              <a:gd name="connsiteY4" fmla="*/ 69697 h 2742967"/>
              <a:gd name="connsiteX5" fmla="*/ 385336 w 4183281"/>
              <a:gd name="connsiteY5" fmla="*/ 104203 h 2742967"/>
              <a:gd name="connsiteX6" fmla="*/ 40279 w 4183281"/>
              <a:gd name="connsiteY6" fmla="*/ 161712 h 2742967"/>
              <a:gd name="connsiteX7" fmla="*/ 5774 w 4183281"/>
              <a:gd name="connsiteY7" fmla="*/ 702301 h 2742967"/>
              <a:gd name="connsiteX8" fmla="*/ 28777 w 4183281"/>
              <a:gd name="connsiteY8" fmla="*/ 1748973 h 2742967"/>
              <a:gd name="connsiteX9" fmla="*/ 109291 w 4183281"/>
              <a:gd name="connsiteY9" fmla="*/ 2002014 h 2742967"/>
              <a:gd name="connsiteX10" fmla="*/ 828158 w 4183281"/>
              <a:gd name="connsiteY10" fmla="*/ 1979010 h 2742967"/>
              <a:gd name="connsiteX11" fmla="*/ 1455011 w 4183281"/>
              <a:gd name="connsiteY11" fmla="*/ 2013516 h 2742967"/>
              <a:gd name="connsiteX12" fmla="*/ 1794317 w 4183281"/>
              <a:gd name="connsiteY12" fmla="*/ 2295312 h 2742967"/>
              <a:gd name="connsiteX13" fmla="*/ 1851826 w 4183281"/>
              <a:gd name="connsiteY13" fmla="*/ 2697878 h 2742967"/>
              <a:gd name="connsiteX14" fmla="*/ 2967509 w 4183281"/>
              <a:gd name="connsiteY14" fmla="*/ 2697878 h 2742967"/>
              <a:gd name="connsiteX15" fmla="*/ 3628868 w 4183281"/>
              <a:gd name="connsiteY15" fmla="*/ 2381576 h 2742967"/>
              <a:gd name="connsiteX16" fmla="*/ 4169457 w 4183281"/>
              <a:gd name="connsiteY16" fmla="*/ 731056 h 2742967"/>
              <a:gd name="connsiteX17" fmla="*/ 3985426 w 4183281"/>
              <a:gd name="connsiteY17" fmla="*/ 150210 h 274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83281" h="2742967">
                <a:moveTo>
                  <a:pt x="3985426" y="150210"/>
                </a:moveTo>
                <a:cubicBezTo>
                  <a:pt x="3892452" y="68738"/>
                  <a:pt x="3841653" y="199093"/>
                  <a:pt x="3611615" y="242225"/>
                </a:cubicBezTo>
                <a:cubicBezTo>
                  <a:pt x="3381577" y="285357"/>
                  <a:pt x="2804566" y="446384"/>
                  <a:pt x="2605200" y="409003"/>
                </a:cubicBezTo>
                <a:cubicBezTo>
                  <a:pt x="2405834" y="371622"/>
                  <a:pt x="2563026" y="74490"/>
                  <a:pt x="2415419" y="17939"/>
                </a:cubicBezTo>
                <a:cubicBezTo>
                  <a:pt x="2267812" y="-38612"/>
                  <a:pt x="2057902" y="55320"/>
                  <a:pt x="1719555" y="69697"/>
                </a:cubicBezTo>
                <a:cubicBezTo>
                  <a:pt x="1381208" y="84074"/>
                  <a:pt x="665215" y="88867"/>
                  <a:pt x="385336" y="104203"/>
                </a:cubicBezTo>
                <a:cubicBezTo>
                  <a:pt x="105457" y="119539"/>
                  <a:pt x="103539" y="62029"/>
                  <a:pt x="40279" y="161712"/>
                </a:cubicBezTo>
                <a:cubicBezTo>
                  <a:pt x="-22981" y="261395"/>
                  <a:pt x="7691" y="437758"/>
                  <a:pt x="5774" y="702301"/>
                </a:cubicBezTo>
                <a:cubicBezTo>
                  <a:pt x="3857" y="966844"/>
                  <a:pt x="11524" y="1532354"/>
                  <a:pt x="28777" y="1748973"/>
                </a:cubicBezTo>
                <a:cubicBezTo>
                  <a:pt x="46030" y="1965592"/>
                  <a:pt x="-23939" y="1963674"/>
                  <a:pt x="109291" y="2002014"/>
                </a:cubicBezTo>
                <a:cubicBezTo>
                  <a:pt x="242521" y="2040354"/>
                  <a:pt x="603871" y="1977093"/>
                  <a:pt x="828158" y="1979010"/>
                </a:cubicBezTo>
                <a:cubicBezTo>
                  <a:pt x="1052445" y="1980927"/>
                  <a:pt x="1293985" y="1960799"/>
                  <a:pt x="1455011" y="2013516"/>
                </a:cubicBezTo>
                <a:cubicBezTo>
                  <a:pt x="1616037" y="2066233"/>
                  <a:pt x="1728181" y="2181252"/>
                  <a:pt x="1794317" y="2295312"/>
                </a:cubicBezTo>
                <a:cubicBezTo>
                  <a:pt x="1860453" y="2409372"/>
                  <a:pt x="1656294" y="2630784"/>
                  <a:pt x="1851826" y="2697878"/>
                </a:cubicBezTo>
                <a:cubicBezTo>
                  <a:pt x="2047358" y="2764972"/>
                  <a:pt x="2671335" y="2750595"/>
                  <a:pt x="2967509" y="2697878"/>
                </a:cubicBezTo>
                <a:cubicBezTo>
                  <a:pt x="3263683" y="2645161"/>
                  <a:pt x="3428543" y="2709380"/>
                  <a:pt x="3628868" y="2381576"/>
                </a:cubicBezTo>
                <a:cubicBezTo>
                  <a:pt x="3829193" y="2053772"/>
                  <a:pt x="4109072" y="1098158"/>
                  <a:pt x="4169457" y="731056"/>
                </a:cubicBezTo>
                <a:cubicBezTo>
                  <a:pt x="4229842" y="363954"/>
                  <a:pt x="4078400" y="231682"/>
                  <a:pt x="3985426" y="150210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3715077" y="7003250"/>
            <a:ext cx="2150886" cy="6338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4243152" y="8787104"/>
            <a:ext cx="1572892" cy="2359299"/>
          </a:xfrm>
          <a:custGeom>
            <a:avLst/>
            <a:gdLst>
              <a:gd name="connsiteX0" fmla="*/ 1156984 w 1572892"/>
              <a:gd name="connsiteY0" fmla="*/ 138360 h 2359299"/>
              <a:gd name="connsiteX1" fmla="*/ 1559550 w 1572892"/>
              <a:gd name="connsiteY1" fmla="*/ 178617 h 2359299"/>
              <a:gd name="connsiteX2" fmla="*/ 1433029 w 1572892"/>
              <a:gd name="connsiteY2" fmla="*/ 1029756 h 2359299"/>
              <a:gd name="connsiteX3" fmla="*/ 1007459 w 1572892"/>
              <a:gd name="connsiteY3" fmla="*/ 2082179 h 2359299"/>
              <a:gd name="connsiteX4" fmla="*/ 340350 w 1572892"/>
              <a:gd name="connsiteY4" fmla="*/ 2358224 h 2359299"/>
              <a:gd name="connsiteX5" fmla="*/ 35550 w 1572892"/>
              <a:gd name="connsiteY5" fmla="*/ 2018919 h 2359299"/>
              <a:gd name="connsiteX6" fmla="*/ 81557 w 1572892"/>
              <a:gd name="connsiteY6" fmla="*/ 1719870 h 2359299"/>
              <a:gd name="connsiteX7" fmla="*/ 708410 w 1572892"/>
              <a:gd name="connsiteY7" fmla="*/ 1702617 h 2359299"/>
              <a:gd name="connsiteX8" fmla="*/ 1156984 w 1572892"/>
              <a:gd name="connsiteY8" fmla="*/ 138360 h 235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2892" h="2359299">
                <a:moveTo>
                  <a:pt x="1156984" y="138360"/>
                </a:moveTo>
                <a:cubicBezTo>
                  <a:pt x="1298841" y="-115640"/>
                  <a:pt x="1513543" y="30051"/>
                  <a:pt x="1559550" y="178617"/>
                </a:cubicBezTo>
                <a:cubicBezTo>
                  <a:pt x="1605558" y="327183"/>
                  <a:pt x="1525044" y="712496"/>
                  <a:pt x="1433029" y="1029756"/>
                </a:cubicBezTo>
                <a:cubicBezTo>
                  <a:pt x="1341014" y="1347016"/>
                  <a:pt x="1189572" y="1860768"/>
                  <a:pt x="1007459" y="2082179"/>
                </a:cubicBezTo>
                <a:cubicBezTo>
                  <a:pt x="825346" y="2303590"/>
                  <a:pt x="502335" y="2368767"/>
                  <a:pt x="340350" y="2358224"/>
                </a:cubicBezTo>
                <a:cubicBezTo>
                  <a:pt x="178365" y="2347681"/>
                  <a:pt x="78682" y="2125311"/>
                  <a:pt x="35550" y="2018919"/>
                </a:cubicBezTo>
                <a:cubicBezTo>
                  <a:pt x="-7582" y="1912527"/>
                  <a:pt x="-30586" y="1772587"/>
                  <a:pt x="81557" y="1719870"/>
                </a:cubicBezTo>
                <a:cubicBezTo>
                  <a:pt x="193700" y="1667153"/>
                  <a:pt x="525338" y="1963327"/>
                  <a:pt x="708410" y="1702617"/>
                </a:cubicBezTo>
                <a:cubicBezTo>
                  <a:pt x="891482" y="1441908"/>
                  <a:pt x="1015127" y="392360"/>
                  <a:pt x="1156984" y="13836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文本框 1001"/>
          <p:cNvSpPr txBox="1"/>
          <p:nvPr/>
        </p:nvSpPr>
        <p:spPr>
          <a:xfrm>
            <a:off x="3400160" y="111177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854554" y="78993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2440977" y="9053445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2440977" y="10594550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4957591" y="9190935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5450636" y="9163231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2236343" y="7301066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3494212" y="78940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3539931" y="7992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3562790" y="8091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3603362" y="81842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3533236" y="793305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3562791" y="803860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3585650" y="813745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3154194" y="94209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3199913" y="9519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3222772" y="9618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3063998" y="9518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3263344" y="97110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3103022" y="945992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3193218" y="94599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3222773" y="95654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3245632" y="96643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3066939" y="10608516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908331" y="90583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954050" y="91572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976909" y="92561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2041273" y="92191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826984" y="90974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2059397" y="9066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2017481" y="9348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2098421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2158552" y="92029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867963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866008" y="909742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954050" y="90812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947355" y="90974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976910" y="92029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993074" y="91962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999769" y="93018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2064133" y="92648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913682" y="93407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2121281" y="92419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890830" y="7122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936549" y="7221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959408" y="7320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2023772" y="728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1800634" y="72208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2041896" y="7131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999980" y="74130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2080920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2141051" y="7267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850462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839658" y="716189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936549" y="714572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929854" y="71618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959409" y="72674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975573" y="726074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982268" y="73662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2046632" y="732932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896181" y="740521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2103780" y="730646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916170" y="752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961889" y="762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984748" y="772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2049112" y="768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825974" y="762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2067236" y="753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2025320" y="781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2106260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2166391" y="767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875802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864998" y="756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961889" y="754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955194" y="756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984749" y="767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2000913" y="766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2007608" y="777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2071972" y="773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921521" y="780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2129120" y="771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888819" y="9205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1813073" y="9175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835933" y="914314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852097" y="921478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927843" y="919627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918093" y="79001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963812" y="79990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986671" y="80978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2051035" y="80608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827897" y="79981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2069159" y="79085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2027243" y="8190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2108183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2168314" y="8044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877725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866921" y="793918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963812" y="792301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957117" y="793918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986672" y="804473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2002836" y="803803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2009531" y="814358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2073895" y="810661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923444" y="818250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2131043" y="808375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913682" y="82888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959401" y="8387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982260" y="8486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2046624" y="8449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823486" y="8386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2064748" y="82972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2022832" y="85790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2103772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2163903" y="84334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873314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862510" y="83278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959401" y="831169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952706" y="83278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982261" y="84334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998425" y="842671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2005120" y="85322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2069484" y="849529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919033" y="857118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2126632" y="847243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922887" y="8678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968606" y="8776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991465" y="8875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2055829" y="8838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832691" y="877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2073953" y="8686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2032037" y="8968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2112977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2173108" y="8822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882519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871715" y="871710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968606" y="870094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961911" y="8717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991466" y="8822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2007630" y="881596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2014325" y="8921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2078689" y="888453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928238" y="896043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2135837" y="886168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915033" y="943604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960752" y="95348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983611" y="96337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2047975" y="95967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872189" y="95053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2066099" y="9444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2024183" y="9726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2105123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2165254" y="9580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874665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960752" y="945890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954057" y="947506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983612" y="958061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999776" y="957391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2006471" y="967946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2070835" y="964249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920384" y="971839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2127983" y="961963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899422" y="9594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823961" y="9566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846821" y="9544338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862985" y="9605408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938446" y="9573919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917908" y="9528174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1792458" y="9489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831482" y="9458901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00985" y="98138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946704" y="9912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969563" y="100115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2033927" y="9974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819638" y="9852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988955" y="97859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2010135" y="101040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2091075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2151206" y="99584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860617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858662" y="985286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946704" y="9808822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940009" y="98528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969564" y="99584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985728" y="99517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992423" y="100572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2056787" y="100202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906336" y="100961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2113935" y="99974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881473" y="996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1805727" y="99312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828587" y="989858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844751" y="997022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920497" y="995171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881473" y="98855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2076925" y="9821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980086" y="98506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2041970" y="98918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858662" y="9891886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844751" y="9924558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904333" y="9931253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927192" y="9908394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904333" y="9859557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946704" y="9836698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2002946" y="9831681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985728" y="9896408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2025805" y="9873549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992423" y="9914745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2027979" y="9824986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2080994" y="9867039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883128" y="1060524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928847" y="107041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951706" y="108029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2016070" y="107659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1792932" y="1070321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2034194" y="10613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992278" y="108954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2073218" y="108647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2135102" y="1077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879781" y="10905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831956" y="1064427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928847" y="1062810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922152" y="1064427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951707" y="1074981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967871" y="1074312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974566" y="1084867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2038930" y="1081170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925500" y="10918298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2112242" y="10809844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889823" y="1097558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935542" y="1107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958401" y="11173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2022765" y="111363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1799627" y="1107355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2040889" y="10983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998973" y="112657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2079913" y="11235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2169095" y="11164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913853" y="11238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838651" y="1101461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935542" y="1099844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928847" y="1101461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958402" y="1112016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974566" y="1111346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981261" y="1121901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2045625" y="1118204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959572" y="11261219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2118937" y="11203748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2102772" y="1109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2061789" y="11129630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2141796" y="11129630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2092276" y="111580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850271" y="11185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870030" y="11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2061789" y="11175349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2115136" y="11136325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2102773" y="11203756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2131300" y="11187584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2004120" y="11175349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2044692" y="11257938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895990" y="11208612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873131" y="11231471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892890" y="11280797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915749" y="11303657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2270594" y="8833788"/>
            <a:ext cx="1526279" cy="1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37111"/>
              </p:ext>
            </p:extLst>
          </p:nvPr>
        </p:nvGraphicFramePr>
        <p:xfrm>
          <a:off x="1139757" y="7120725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72" name="直接箭头连接符 771"/>
          <p:cNvCxnSpPr/>
          <p:nvPr/>
        </p:nvCxnSpPr>
        <p:spPr>
          <a:xfrm>
            <a:off x="2235223" y="9282624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2270594" y="9640376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2218827" y="10004130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2752107" y="7397372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888543" y="9579834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979594" y="94416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4025313" y="9540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4048172" y="9639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4088744" y="9731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4018618" y="948066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4048173" y="958621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4071032" y="968506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3775710" y="9590734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860839" y="1077484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4037103" y="107143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4082822" y="1081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4105681" y="109121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4146253" y="110045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4076127" y="1075341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4105682" y="1085896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4128541" y="1095782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3796873" y="10874869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4554565" y="917388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4600284" y="9272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4663715" y="9464078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4593589" y="921291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4623144" y="931845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3690995" y="8067589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4397705" y="9356631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4205260" y="10874869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4719301" y="9331898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5205469" y="9317769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2189358" y="710336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4359061" y="107074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4404780" y="10806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4468211" y="1099765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4398085" y="107464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4427640" y="10852040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13930" y="10870573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856791" y="108165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902510" y="10839399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879651" y="10862258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2722077" y="863777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3039157" y="75394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2773005" y="937508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771142" y="105876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2151732" y="90896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2177939" y="94557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2165482" y="981491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2165442" y="105784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2148605" y="1095064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3725075" y="93707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3741182" y="106410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4332363" y="91572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4137398" y="1067256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4660916" y="91406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4796974" y="10711227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4475520" y="106623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4376498" y="789068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4422217" y="798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4485648" y="818087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4415522" y="792970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4445077" y="803525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4773936" y="7906237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4535646" y="806382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4477261" y="78726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86885" y="8250470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15614" y="9555636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5111593" y="853735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5015614" y="98337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3878857" y="870091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3924576" y="87997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3947435" y="88986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3988007" y="89911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3917881" y="873993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3947436" y="884548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3970295" y="894433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5123815" y="9135683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2548710" y="7122344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2236606" y="770223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2189621" y="75045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2548973" y="7523512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2245455" y="806300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2198470" y="790409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2557822" y="7884282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2261275" y="8456579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2202669" y="82922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2573642" y="8277857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892202" y="7714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828039" y="792192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893305" y="814686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2727103" y="7745708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2734527" y="8083753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99891" y="8219431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" name="文本框 860"/>
              <p:cNvSpPr txBox="1"/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文本框 862"/>
              <p:cNvSpPr txBox="1"/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8621" t="-4000" r="-862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2460675" y="9421239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2472389" y="9787513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3139715" y="907436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3185434" y="91732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3208293" y="9272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3049519" y="91723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3248865" y="93645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3088543" y="911338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3178739" y="911338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3208294" y="921893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3231153" y="931778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874064" y="923329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2758526" y="900083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3163785" y="979060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3209504" y="98894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3232363" y="99883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3073589" y="98885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3272935" y="10080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3112613" y="982963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3202809" y="982963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3232364" y="993518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3255223" y="1003403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898134" y="9949539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2782596" y="975587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3584649" y="9443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3630368" y="95419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3653227" y="96408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3494453" y="95410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3693799" y="9733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3533477" y="948215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3623673" y="948215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3653228" y="958770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3676087" y="968655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294584" y="9233292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321966" y="9617776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3318654" y="9749093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3302223" y="91710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3230166" y="94100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3312672" y="983841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3606130" y="10715790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2427641" y="10981202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2232725" y="10797981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2229015" y="11113465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3097027" y="10965368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890927" y="11131701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2801230" y="1094448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3290104" y="10778147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3343423" y="11076077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3270941" y="1061129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文本框 1003"/>
              <p:cNvSpPr txBox="1"/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822486" y="10197361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3064057" y="10212212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2261275" y="10378545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2419021" y="101973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3281404" y="10393212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3340061" y="1031683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文本框 1041"/>
              <p:cNvSpPr txBox="1"/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文本框 1042"/>
              <p:cNvSpPr txBox="1"/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文本框 1043"/>
              <p:cNvSpPr txBox="1"/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9804" t="-4000" r="-980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/>
              <p:cNvSpPr txBox="1"/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文本框 1045"/>
              <p:cNvSpPr txBox="1"/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7949" t="-19231" r="-307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文本框 1047"/>
              <p:cNvSpPr txBox="1"/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9434" r="-9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文本框 1048"/>
              <p:cNvSpPr txBox="1"/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文本框 1049"/>
              <p:cNvSpPr txBox="1"/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0417" r="-208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文本框 1050"/>
              <p:cNvSpPr txBox="1"/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文本框 1051"/>
              <p:cNvSpPr txBox="1"/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3158" r="-263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1111" r="-22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文本框 1053"/>
              <p:cNvSpPr txBox="1"/>
              <p:nvPr/>
            </p:nvSpPr>
            <p:spPr>
              <a:xfrm>
                <a:off x="3932978" y="8599687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78" y="8599687"/>
                <a:ext cx="242374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2500" t="-4000" r="-1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文本框 1054"/>
              <p:cNvSpPr txBox="1"/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文本框 1055"/>
              <p:cNvSpPr txBox="1"/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文本框 1056"/>
              <p:cNvSpPr txBox="1"/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4634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文本框 1057"/>
              <p:cNvSpPr txBox="1"/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3889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文本框 1058"/>
              <p:cNvSpPr txBox="1"/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文本框 1059"/>
              <p:cNvSpPr txBox="1"/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文本框 1060"/>
              <p:cNvSpPr txBox="1"/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文本框 1061"/>
              <p:cNvSpPr txBox="1"/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7500" t="-17857" r="-30000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文本框 1062"/>
              <p:cNvSpPr txBox="1"/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blipFill rotWithShape="0">
                <a:blip r:embed="rId26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/>
              <p:cNvSpPr txBox="1"/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blipFill rotWithShape="0">
                <a:blip r:embed="rId27"/>
                <a:stretch>
                  <a:fillRect l="-14815" t="-22222" r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blipFill rotWithShape="0">
                <a:blip r:embed="rId28"/>
                <a:stretch>
                  <a:fillRect l="-7692" r="-115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文本框 1069"/>
              <p:cNvSpPr txBox="1"/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blipFill rotWithShape="0">
                <a:blip r:embed="rId30"/>
                <a:stretch>
                  <a:fillRect l="-10417" r="-83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/>
              <p:cNvSpPr txBox="1"/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9524" t="-4000" r="-1428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/>
              <p:cNvSpPr txBox="1"/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35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文本框 1072"/>
              <p:cNvSpPr txBox="1"/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blipFill rotWithShape="0">
                <a:blip r:embed="rId33"/>
                <a:stretch>
                  <a:fillRect l="-8163" r="-102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文本框 1074"/>
              <p:cNvSpPr txBox="1"/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1136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/>
              <p:cNvSpPr txBox="1"/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5789" r="-526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/>
              <p:cNvSpPr txBox="1"/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blipFill rotWithShape="0">
                <a:blip r:embed="rId36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/>
              <p:cNvSpPr txBox="1"/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/>
              <p:cNvSpPr txBox="1"/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9615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椭圆 720"/>
          <p:cNvSpPr/>
          <p:nvPr/>
        </p:nvSpPr>
        <p:spPr>
          <a:xfrm>
            <a:off x="4276613" y="9179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椭圆 721"/>
          <p:cNvSpPr/>
          <p:nvPr/>
        </p:nvSpPr>
        <p:spPr>
          <a:xfrm>
            <a:off x="4322332" y="9277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椭圆 722"/>
          <p:cNvSpPr/>
          <p:nvPr/>
        </p:nvSpPr>
        <p:spPr>
          <a:xfrm>
            <a:off x="4345191" y="9376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椭圆 762"/>
          <p:cNvSpPr/>
          <p:nvPr/>
        </p:nvSpPr>
        <p:spPr>
          <a:xfrm>
            <a:off x="4385763" y="9469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直接连接符 764"/>
          <p:cNvCxnSpPr>
            <a:stCxn id="721" idx="5"/>
            <a:endCxn id="722" idx="0"/>
          </p:cNvCxnSpPr>
          <p:nvPr/>
        </p:nvCxnSpPr>
        <p:spPr>
          <a:xfrm>
            <a:off x="4315637" y="9218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22" idx="4"/>
            <a:endCxn id="723" idx="1"/>
          </p:cNvCxnSpPr>
          <p:nvPr/>
        </p:nvCxnSpPr>
        <p:spPr>
          <a:xfrm>
            <a:off x="4345192" y="9323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23" idx="4"/>
            <a:endCxn id="763" idx="0"/>
          </p:cNvCxnSpPr>
          <p:nvPr/>
        </p:nvCxnSpPr>
        <p:spPr>
          <a:xfrm>
            <a:off x="4368051" y="9422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051438" y="9039461"/>
            <a:ext cx="166751" cy="17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123088" y="9438649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文本框 792"/>
          <p:cNvSpPr txBox="1"/>
          <p:nvPr/>
        </p:nvSpPr>
        <p:spPr>
          <a:xfrm>
            <a:off x="3899208" y="90301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4103790" y="95209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2" name="左大括号 1"/>
          <p:cNvSpPr/>
          <p:nvPr/>
        </p:nvSpPr>
        <p:spPr>
          <a:xfrm>
            <a:off x="973572" y="7107621"/>
            <a:ext cx="107891" cy="157882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左大括号 758"/>
          <p:cNvSpPr/>
          <p:nvPr/>
        </p:nvSpPr>
        <p:spPr>
          <a:xfrm>
            <a:off x="966443" y="8685425"/>
            <a:ext cx="109907" cy="147226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左大括号 759"/>
          <p:cNvSpPr/>
          <p:nvPr/>
        </p:nvSpPr>
        <p:spPr>
          <a:xfrm>
            <a:off x="961662" y="10196579"/>
            <a:ext cx="121041" cy="11299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 rot="10800000">
            <a:off x="648263" y="7173309"/>
            <a:ext cx="3539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Normal/slow heart rate</a:t>
            </a:r>
            <a:endParaRPr lang="en-US" sz="1100" dirty="0"/>
          </a:p>
        </p:txBody>
      </p:sp>
      <p:sp>
        <p:nvSpPr>
          <p:cNvPr id="761" name="文本框 760"/>
          <p:cNvSpPr txBox="1"/>
          <p:nvPr/>
        </p:nvSpPr>
        <p:spPr>
          <a:xfrm rot="10800000">
            <a:off x="646789" y="8903723"/>
            <a:ext cx="353943" cy="959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Atrial Rate</a:t>
            </a:r>
            <a:endParaRPr lang="en-US" sz="1100" dirty="0"/>
          </a:p>
        </p:txBody>
      </p:sp>
      <p:sp>
        <p:nvSpPr>
          <p:cNvPr id="762" name="文本框 761"/>
          <p:cNvSpPr txBox="1"/>
          <p:nvPr/>
        </p:nvSpPr>
        <p:spPr>
          <a:xfrm rot="10800000">
            <a:off x="650758" y="10083586"/>
            <a:ext cx="353943" cy="12849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Ventricular Rate</a:t>
            </a:r>
            <a:endParaRPr 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3803777" y="7062605"/>
            <a:ext cx="350743" cy="135319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34463" y="7006678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with counter-examples</a:t>
            </a:r>
            <a:endParaRPr lang="en-US" sz="1000" dirty="0"/>
          </a:p>
        </p:txBody>
      </p:sp>
      <p:sp>
        <p:nvSpPr>
          <p:cNvPr id="911" name="圆角矩形 910"/>
          <p:cNvSpPr/>
          <p:nvPr/>
        </p:nvSpPr>
        <p:spPr>
          <a:xfrm>
            <a:off x="3806613" y="7346115"/>
            <a:ext cx="350743" cy="1353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2" name="文本框 911"/>
          <p:cNvSpPr txBox="1"/>
          <p:nvPr/>
        </p:nvSpPr>
        <p:spPr>
          <a:xfrm>
            <a:off x="4125179" y="728547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in Fig. 9 example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2011</TotalTime>
  <Words>184</Words>
  <Application>Microsoft Office PowerPoint</Application>
  <PresentationFormat>自定义</PresentationFormat>
  <Paragraphs>159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51</cp:revision>
  <dcterms:created xsi:type="dcterms:W3CDTF">2015-04-16T19:11:12Z</dcterms:created>
  <dcterms:modified xsi:type="dcterms:W3CDTF">2015-04-28T02:18:24Z</dcterms:modified>
</cp:coreProperties>
</file>