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1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1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5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7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1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BB12-549B-4158-AC52-BE4DF3B78EE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7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7BB12-549B-4158-AC52-BE4DF3B78EEB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4BD93-DB14-40C0-B8E2-03F41683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4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4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778970" y="1993327"/>
            <a:ext cx="2647738" cy="1786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圆角矩形 21"/>
          <p:cNvSpPr/>
          <p:nvPr/>
        </p:nvSpPr>
        <p:spPr>
          <a:xfrm>
            <a:off x="4861928" y="2031621"/>
            <a:ext cx="2285999" cy="1639630"/>
          </a:xfrm>
          <a:prstGeom prst="roundRect">
            <a:avLst>
              <a:gd name="adj" fmla="val 367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/>
          <p:cNvSpPr/>
          <p:nvPr/>
        </p:nvSpPr>
        <p:spPr>
          <a:xfrm>
            <a:off x="4950396" y="2062971"/>
            <a:ext cx="1925122" cy="1507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2052100" y="1993327"/>
            <a:ext cx="2267973" cy="182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圆角矩形 12"/>
          <p:cNvSpPr/>
          <p:nvPr/>
        </p:nvSpPr>
        <p:spPr>
          <a:xfrm>
            <a:off x="2425640" y="2197142"/>
            <a:ext cx="1801127" cy="1520647"/>
          </a:xfrm>
          <a:prstGeom prst="roundRect">
            <a:avLst>
              <a:gd name="adj" fmla="val 367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2701206" y="2280443"/>
            <a:ext cx="1441579" cy="14000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云形 4"/>
          <p:cNvSpPr/>
          <p:nvPr/>
        </p:nvSpPr>
        <p:spPr>
          <a:xfrm>
            <a:off x="2920482" y="2494965"/>
            <a:ext cx="1166326" cy="1139309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600067" y="2828531"/>
                <a:ext cx="4492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067" y="2828531"/>
                <a:ext cx="449289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330532" y="2829878"/>
                <a:ext cx="4451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532" y="2829878"/>
                <a:ext cx="445122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052101" y="2829877"/>
                <a:ext cx="449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01" y="2829877"/>
                <a:ext cx="449290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云形 13"/>
          <p:cNvSpPr/>
          <p:nvPr/>
        </p:nvSpPr>
        <p:spPr>
          <a:xfrm>
            <a:off x="5064243" y="2514257"/>
            <a:ext cx="942392" cy="74644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云形 14"/>
          <p:cNvSpPr/>
          <p:nvPr/>
        </p:nvSpPr>
        <p:spPr>
          <a:xfrm>
            <a:off x="5764039" y="2243666"/>
            <a:ext cx="933061" cy="849086"/>
          </a:xfrm>
          <a:prstGeom prst="cloud">
            <a:avLst/>
          </a:prstGeom>
          <a:solidFill>
            <a:srgbClr val="92D05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云形 15"/>
          <p:cNvSpPr/>
          <p:nvPr/>
        </p:nvSpPr>
        <p:spPr>
          <a:xfrm>
            <a:off x="5418806" y="2847790"/>
            <a:ext cx="933061" cy="688537"/>
          </a:xfrm>
          <a:prstGeom prst="cloud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238823" y="2627809"/>
                <a:ext cx="4387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823" y="2627809"/>
                <a:ext cx="438710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6006635" y="2433646"/>
                <a:ext cx="443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635" y="2433646"/>
                <a:ext cx="443455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662966" y="3017067"/>
                <a:ext cx="443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966" y="3017067"/>
                <a:ext cx="443455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408380" y="2901439"/>
                <a:ext cx="4889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380" y="2901439"/>
                <a:ext cx="488980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761548" y="2897611"/>
                <a:ext cx="4842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548" y="2897611"/>
                <a:ext cx="484235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7060451" y="2901439"/>
                <a:ext cx="4889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451" y="2901439"/>
                <a:ext cx="488980" cy="3385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2920482" y="392420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(a)</a:t>
            </a:r>
            <a:endParaRPr lang="en-US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5905070" y="392420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52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150848" y="1993327"/>
            <a:ext cx="2267973" cy="182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圆角矩形 23"/>
          <p:cNvSpPr/>
          <p:nvPr/>
        </p:nvSpPr>
        <p:spPr>
          <a:xfrm>
            <a:off x="2578225" y="2351314"/>
            <a:ext cx="1677094" cy="1366475"/>
          </a:xfrm>
          <a:prstGeom prst="roundRect">
            <a:avLst>
              <a:gd name="adj" fmla="val 367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01391" y="2243326"/>
            <a:ext cx="1834123" cy="149557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2830960" y="2551581"/>
            <a:ext cx="1265855" cy="10193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/>
          <p:cNvSpPr/>
          <p:nvPr/>
        </p:nvSpPr>
        <p:spPr>
          <a:xfrm>
            <a:off x="2692546" y="2530474"/>
            <a:ext cx="1450241" cy="107057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云形 7"/>
          <p:cNvSpPr/>
          <p:nvPr/>
        </p:nvSpPr>
        <p:spPr>
          <a:xfrm>
            <a:off x="3171951" y="2869635"/>
            <a:ext cx="696968" cy="503042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879986" y="2632593"/>
                <a:ext cx="4451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986" y="2632593"/>
                <a:ext cx="445122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100383" y="2125869"/>
                <a:ext cx="449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383" y="2125869"/>
                <a:ext cx="449290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687080" y="2330207"/>
                <a:ext cx="449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80" y="2330207"/>
                <a:ext cx="449290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626545" y="3359447"/>
                <a:ext cx="418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545" y="3359447"/>
                <a:ext cx="418256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901037" y="3169629"/>
                <a:ext cx="4140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 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037" y="3169629"/>
                <a:ext cx="414088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4778970" y="1993327"/>
            <a:ext cx="2647738" cy="1786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圆角矩形 29"/>
          <p:cNvSpPr/>
          <p:nvPr/>
        </p:nvSpPr>
        <p:spPr>
          <a:xfrm>
            <a:off x="4861928" y="2068945"/>
            <a:ext cx="2285999" cy="1639630"/>
          </a:xfrm>
          <a:prstGeom prst="roundRect">
            <a:avLst>
              <a:gd name="adj" fmla="val 36772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椭圆 30"/>
          <p:cNvSpPr/>
          <p:nvPr/>
        </p:nvSpPr>
        <p:spPr>
          <a:xfrm>
            <a:off x="4950396" y="2351313"/>
            <a:ext cx="1746704" cy="12569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云形 31"/>
          <p:cNvSpPr/>
          <p:nvPr/>
        </p:nvSpPr>
        <p:spPr>
          <a:xfrm>
            <a:off x="5064243" y="2551581"/>
            <a:ext cx="942392" cy="746446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云形 32"/>
          <p:cNvSpPr/>
          <p:nvPr/>
        </p:nvSpPr>
        <p:spPr>
          <a:xfrm>
            <a:off x="6006635" y="2351314"/>
            <a:ext cx="690465" cy="431570"/>
          </a:xfrm>
          <a:prstGeom prst="cloud">
            <a:avLst/>
          </a:prstGeom>
          <a:solidFill>
            <a:srgbClr val="92D05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云形 33"/>
          <p:cNvSpPr/>
          <p:nvPr/>
        </p:nvSpPr>
        <p:spPr>
          <a:xfrm>
            <a:off x="5418806" y="2885114"/>
            <a:ext cx="933061" cy="688537"/>
          </a:xfrm>
          <a:prstGeom prst="cloud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5238823" y="2665133"/>
                <a:ext cx="4387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823" y="2665133"/>
                <a:ext cx="438710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6120482" y="2364960"/>
                <a:ext cx="5449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𝐼𝑛𝑣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482" y="2364960"/>
                <a:ext cx="544957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5662966" y="3054391"/>
                <a:ext cx="443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966" y="3054391"/>
                <a:ext cx="443455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6408380" y="2938763"/>
                <a:ext cx="4889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380" y="2938763"/>
                <a:ext cx="488980" cy="3385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6761548" y="2934935"/>
                <a:ext cx="4842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548" y="2934935"/>
                <a:ext cx="484235" cy="33855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7060451" y="2938763"/>
                <a:ext cx="4889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451" y="2938763"/>
                <a:ext cx="488980" cy="33855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3060442" y="392420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(a)</a:t>
            </a:r>
            <a:endParaRPr lang="en-US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5905070" y="392420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sp>
        <p:nvSpPr>
          <p:cNvPr id="43" name="椭圆 42"/>
          <p:cNvSpPr/>
          <p:nvPr/>
        </p:nvSpPr>
        <p:spPr>
          <a:xfrm rot="1831278">
            <a:off x="4845826" y="2496077"/>
            <a:ext cx="1705830" cy="110396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5021800" y="3346122"/>
                <a:ext cx="4140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 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800" y="3346122"/>
                <a:ext cx="414088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/>
          <p:cNvSpPr/>
          <p:nvPr/>
        </p:nvSpPr>
        <p:spPr>
          <a:xfrm>
            <a:off x="3125759" y="2796670"/>
            <a:ext cx="802550" cy="64897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2185093" y="3515154"/>
                <a:ext cx="418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 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093" y="3515154"/>
                <a:ext cx="418256" cy="3077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75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648000" y="2317597"/>
            <a:ext cx="1740935" cy="1224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2677886" y="2323322"/>
            <a:ext cx="1740935" cy="1238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云形 6"/>
          <p:cNvSpPr/>
          <p:nvPr/>
        </p:nvSpPr>
        <p:spPr>
          <a:xfrm>
            <a:off x="3069771" y="2456227"/>
            <a:ext cx="1303703" cy="1085556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3" name="云形 32"/>
          <p:cNvSpPr/>
          <p:nvPr/>
        </p:nvSpPr>
        <p:spPr>
          <a:xfrm>
            <a:off x="3207949" y="2815009"/>
            <a:ext cx="589045" cy="524225"/>
          </a:xfrm>
          <a:prstGeom prst="cloud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3546247" y="3141847"/>
            <a:ext cx="81254" cy="812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4017412" y="3299186"/>
            <a:ext cx="81254" cy="812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6095870" y="2537927"/>
            <a:ext cx="1194317" cy="8655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96744" y="2537928"/>
            <a:ext cx="530075" cy="83061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/>
          <p:cNvSpPr/>
          <p:nvPr/>
        </p:nvSpPr>
        <p:spPr>
          <a:xfrm>
            <a:off x="6666513" y="3152335"/>
            <a:ext cx="81254" cy="812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箭头连接符 20"/>
          <p:cNvCxnSpPr>
            <a:stCxn id="15" idx="6"/>
            <a:endCxn id="16" idx="2"/>
          </p:cNvCxnSpPr>
          <p:nvPr/>
        </p:nvCxnSpPr>
        <p:spPr>
          <a:xfrm flipV="1">
            <a:off x="4098666" y="3192962"/>
            <a:ext cx="2567847" cy="14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811203" y="2852357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203" y="2852357"/>
                <a:ext cx="399597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319553" y="3042174"/>
                <a:ext cx="329048" cy="280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553" y="3042174"/>
                <a:ext cx="329048" cy="2806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3809376" y="3270660"/>
                <a:ext cx="3705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376" y="3270660"/>
                <a:ext cx="370550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678412" y="2994399"/>
                <a:ext cx="3433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412" y="2994399"/>
                <a:ext cx="343363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935403" y="2456227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403" y="2456227"/>
                <a:ext cx="453970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135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云形 33"/>
          <p:cNvSpPr/>
          <p:nvPr/>
        </p:nvSpPr>
        <p:spPr>
          <a:xfrm>
            <a:off x="3701005" y="2625597"/>
            <a:ext cx="516064" cy="620982"/>
          </a:xfrm>
          <a:prstGeom prst="cloud">
            <a:avLst/>
          </a:prstGeom>
          <a:solidFill>
            <a:srgbClr val="92D05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778250" y="2912588"/>
                <a:ext cx="3705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250" y="2912588"/>
                <a:ext cx="370550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3950362" y="2916746"/>
            <a:ext cx="81254" cy="812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/>
          <p:cNvSpPr/>
          <p:nvPr/>
        </p:nvSpPr>
        <p:spPr>
          <a:xfrm>
            <a:off x="2887798" y="2696546"/>
            <a:ext cx="948293" cy="75821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右箭头 44"/>
          <p:cNvSpPr/>
          <p:nvPr/>
        </p:nvSpPr>
        <p:spPr>
          <a:xfrm>
            <a:off x="4782347" y="2609760"/>
            <a:ext cx="501314" cy="31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文本框 48"/>
          <p:cNvSpPr txBox="1"/>
          <p:nvPr/>
        </p:nvSpPr>
        <p:spPr>
          <a:xfrm>
            <a:off x="4525068" y="2309392"/>
            <a:ext cx="102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Abstraction</a:t>
            </a:r>
            <a:endParaRPr 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3272092" y="358276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6327116" y="357674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3502943" y="242509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3347035" y="2808053"/>
                <a:ext cx="390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035" y="2808053"/>
                <a:ext cx="390043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3827485" y="2606617"/>
                <a:ext cx="3942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85" y="2606617"/>
                <a:ext cx="394210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>
            <a:stCxn id="8" idx="4"/>
            <a:endCxn id="16" idx="1"/>
          </p:cNvCxnSpPr>
          <p:nvPr/>
        </p:nvCxnSpPr>
        <p:spPr>
          <a:xfrm>
            <a:off x="3990989" y="2998000"/>
            <a:ext cx="2687423" cy="166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5"/>
            <a:endCxn id="16" idx="1"/>
          </p:cNvCxnSpPr>
          <p:nvPr/>
        </p:nvCxnSpPr>
        <p:spPr>
          <a:xfrm flipV="1">
            <a:off x="3615602" y="3164234"/>
            <a:ext cx="3062810" cy="469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6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051478" y="1702722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534008" y="2720441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b1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636503" y="2720441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b2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050366" y="3767197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380052" y="2649041"/>
            <a:ext cx="2062944" cy="79811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28575" cmpd="sng">
                <a:solidFill>
                  <a:schemeClr val="tx1"/>
                </a:solidFill>
                <a:prstDash val="dot"/>
              </a:ln>
              <a:solidFill>
                <a:srgbClr val="FFFFFF"/>
              </a:solidFill>
            </a:endParaRPr>
          </a:p>
        </p:txBody>
      </p:sp>
      <p:cxnSp>
        <p:nvCxnSpPr>
          <p:cNvPr id="9" name="直线箭头连接符 8"/>
          <p:cNvCxnSpPr>
            <a:stCxn id="2" idx="3"/>
            <a:endCxn id="3" idx="0"/>
          </p:cNvCxnSpPr>
          <p:nvPr/>
        </p:nvCxnSpPr>
        <p:spPr>
          <a:xfrm flipH="1">
            <a:off x="1854048" y="2249064"/>
            <a:ext cx="291168" cy="47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4" idx="3"/>
            <a:endCxn id="5" idx="0"/>
          </p:cNvCxnSpPr>
          <p:nvPr/>
        </p:nvCxnSpPr>
        <p:spPr>
          <a:xfrm flipH="1">
            <a:off x="2370406" y="3266783"/>
            <a:ext cx="359835" cy="500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608263" y="1702724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a’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608263" y="2720441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b’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608263" y="3767198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’</a:t>
            </a:r>
            <a:endParaRPr kumimoji="1" lang="zh-CN" altLang="en-US" dirty="0"/>
          </a:p>
        </p:txBody>
      </p:sp>
      <p:cxnSp>
        <p:nvCxnSpPr>
          <p:cNvPr id="14" name="直线箭头连接符 8"/>
          <p:cNvCxnSpPr>
            <a:stCxn id="10" idx="4"/>
            <a:endCxn id="12" idx="0"/>
          </p:cNvCxnSpPr>
          <p:nvPr/>
        </p:nvCxnSpPr>
        <p:spPr>
          <a:xfrm>
            <a:off x="4928303" y="2342804"/>
            <a:ext cx="0" cy="377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4"/>
            <a:endCxn id="13" idx="0"/>
          </p:cNvCxnSpPr>
          <p:nvPr/>
        </p:nvCxnSpPr>
        <p:spPr>
          <a:xfrm>
            <a:off x="4928303" y="3360521"/>
            <a:ext cx="0" cy="40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3645312" y="2720771"/>
            <a:ext cx="690465" cy="487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接箭头连接符 28"/>
          <p:cNvCxnSpPr>
            <a:stCxn id="3" idx="6"/>
            <a:endCxn id="4" idx="2"/>
          </p:cNvCxnSpPr>
          <p:nvPr/>
        </p:nvCxnSpPr>
        <p:spPr>
          <a:xfrm>
            <a:off x="2174088" y="3040481"/>
            <a:ext cx="462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12" idx="7"/>
            <a:endCxn id="12" idx="5"/>
          </p:cNvCxnSpPr>
          <p:nvPr/>
        </p:nvCxnSpPr>
        <p:spPr>
          <a:xfrm rot="16200000" flipH="1">
            <a:off x="4928303" y="3040481"/>
            <a:ext cx="452604" cy="12700"/>
          </a:xfrm>
          <a:prstGeom prst="curvedConnector5">
            <a:avLst>
              <a:gd name="adj1" fmla="val -31954"/>
              <a:gd name="adj2" fmla="val 4265173"/>
              <a:gd name="adj3" fmla="val 105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" idx="5"/>
            <a:endCxn id="4" idx="0"/>
          </p:cNvCxnSpPr>
          <p:nvPr/>
        </p:nvCxnSpPr>
        <p:spPr>
          <a:xfrm>
            <a:off x="2597820" y="2249064"/>
            <a:ext cx="358723" cy="47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4"/>
            <a:endCxn id="5" idx="1"/>
          </p:cNvCxnSpPr>
          <p:nvPr/>
        </p:nvCxnSpPr>
        <p:spPr>
          <a:xfrm>
            <a:off x="1854048" y="3360521"/>
            <a:ext cx="290056" cy="50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2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40</Words>
  <Application>Microsoft Office PowerPoint</Application>
  <PresentationFormat>宽屏</PresentationFormat>
  <Paragraphs>48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45</cp:revision>
  <dcterms:created xsi:type="dcterms:W3CDTF">2015-01-13T19:57:53Z</dcterms:created>
  <dcterms:modified xsi:type="dcterms:W3CDTF">2015-02-17T23:49:16Z</dcterms:modified>
</cp:coreProperties>
</file>