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1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1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5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5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7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9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1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7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7BB12-549B-4158-AC52-BE4DF3B78EE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4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648000" y="2317597"/>
            <a:ext cx="1740935" cy="1224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2677886" y="2323322"/>
            <a:ext cx="1740935" cy="1238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云形 6"/>
          <p:cNvSpPr/>
          <p:nvPr/>
        </p:nvSpPr>
        <p:spPr>
          <a:xfrm>
            <a:off x="2892491" y="2456227"/>
            <a:ext cx="1472670" cy="1085556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3" name="云形 32"/>
          <p:cNvSpPr/>
          <p:nvPr/>
        </p:nvSpPr>
        <p:spPr>
          <a:xfrm>
            <a:off x="3060441" y="2815588"/>
            <a:ext cx="726027" cy="524225"/>
          </a:xfrm>
          <a:prstGeom prst="cloud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3546247" y="3141847"/>
            <a:ext cx="81254" cy="812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/>
          <p:cNvSpPr/>
          <p:nvPr/>
        </p:nvSpPr>
        <p:spPr>
          <a:xfrm>
            <a:off x="4017412" y="3299186"/>
            <a:ext cx="81254" cy="812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6095870" y="2537927"/>
            <a:ext cx="1194317" cy="8655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666513" y="3152335"/>
            <a:ext cx="81254" cy="812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接箭头连接符 20"/>
          <p:cNvCxnSpPr>
            <a:stCxn id="15" idx="6"/>
            <a:endCxn id="16" idx="2"/>
          </p:cNvCxnSpPr>
          <p:nvPr/>
        </p:nvCxnSpPr>
        <p:spPr>
          <a:xfrm flipV="1">
            <a:off x="4098666" y="3192962"/>
            <a:ext cx="2567847" cy="14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3319553" y="3042174"/>
                <a:ext cx="329048" cy="280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553" y="3042174"/>
                <a:ext cx="329048" cy="2806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3970833" y="3327833"/>
                <a:ext cx="3709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833" y="3327833"/>
                <a:ext cx="370934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6678412" y="2994399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412" y="2994399"/>
                <a:ext cx="367408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云形 33"/>
          <p:cNvSpPr/>
          <p:nvPr/>
        </p:nvSpPr>
        <p:spPr>
          <a:xfrm>
            <a:off x="3701004" y="2625597"/>
            <a:ext cx="603511" cy="620982"/>
          </a:xfrm>
          <a:prstGeom prst="cloud">
            <a:avLst/>
          </a:prstGeom>
          <a:solidFill>
            <a:srgbClr val="92D05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3778250" y="2912588"/>
                <a:ext cx="3709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250" y="2912588"/>
                <a:ext cx="370934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/>
          <p:nvPr/>
        </p:nvSpPr>
        <p:spPr>
          <a:xfrm>
            <a:off x="3950362" y="2916746"/>
            <a:ext cx="81254" cy="812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右箭头 44"/>
          <p:cNvSpPr/>
          <p:nvPr/>
        </p:nvSpPr>
        <p:spPr>
          <a:xfrm>
            <a:off x="4782347" y="2609760"/>
            <a:ext cx="501314" cy="31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4732423" y="2317597"/>
                <a:ext cx="485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423" y="2317597"/>
                <a:ext cx="48526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/>
          <p:cNvSpPr txBox="1"/>
          <p:nvPr/>
        </p:nvSpPr>
        <p:spPr>
          <a:xfrm>
            <a:off x="3272092" y="358276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6327116" y="357674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18" name="直接箭头连接符 17"/>
          <p:cNvCxnSpPr>
            <a:stCxn id="8" idx="4"/>
            <a:endCxn id="16" idx="1"/>
          </p:cNvCxnSpPr>
          <p:nvPr/>
        </p:nvCxnSpPr>
        <p:spPr>
          <a:xfrm>
            <a:off x="3990989" y="2998000"/>
            <a:ext cx="2687423" cy="166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5"/>
            <a:endCxn id="16" idx="1"/>
          </p:cNvCxnSpPr>
          <p:nvPr/>
        </p:nvCxnSpPr>
        <p:spPr>
          <a:xfrm flipV="1">
            <a:off x="3615602" y="3164234"/>
            <a:ext cx="3062810" cy="469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714269" y="2348124"/>
                <a:ext cx="2778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269" y="2348124"/>
                <a:ext cx="27783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7391" r="-4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229529" y="2561447"/>
                <a:ext cx="47147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529" y="2561447"/>
                <a:ext cx="47147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7792" r="-12987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6450339" y="2606617"/>
                <a:ext cx="5136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339" y="2606617"/>
                <a:ext cx="513602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7143" t="-2857" r="-13095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5667941" y="2335318"/>
                <a:ext cx="325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941" y="2335318"/>
                <a:ext cx="325345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0755" t="-4348" r="-377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3160720" y="2909760"/>
                <a:ext cx="5316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𝑆𝑦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720" y="2909760"/>
                <a:ext cx="531620" cy="169277"/>
              </a:xfrm>
              <a:prstGeom prst="rect">
                <a:avLst/>
              </a:prstGeom>
              <a:blipFill rotWithShape="0">
                <a:blip r:embed="rId11"/>
                <a:stretch>
                  <a:fillRect l="-5682" r="-7955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3766951" y="2717007"/>
                <a:ext cx="5316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𝑆𝑦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951" y="2717007"/>
                <a:ext cx="531620" cy="169277"/>
              </a:xfrm>
              <a:prstGeom prst="rect">
                <a:avLst/>
              </a:prstGeom>
              <a:blipFill rotWithShape="0">
                <a:blip r:embed="rId12"/>
                <a:stretch>
                  <a:fillRect l="-5747" r="-9195" b="-40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/>
          <p:nvPr/>
        </p:nvSpPr>
        <p:spPr>
          <a:xfrm>
            <a:off x="3023128" y="2781578"/>
            <a:ext cx="811763" cy="58791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708301" y="3232091"/>
                <a:ext cx="4405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301" y="3232091"/>
                <a:ext cx="440505" cy="215444"/>
              </a:xfrm>
              <a:prstGeom prst="rect">
                <a:avLst/>
              </a:prstGeom>
              <a:blipFill rotWithShape="0">
                <a:blip r:embed="rId13"/>
                <a:stretch>
                  <a:fillRect l="-8219" r="-13699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5686809" y="3337533"/>
                <a:ext cx="781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809" y="3337533"/>
                <a:ext cx="781304" cy="215444"/>
              </a:xfrm>
              <a:prstGeom prst="rect">
                <a:avLst/>
              </a:prstGeom>
              <a:blipFill rotWithShape="0">
                <a:blip r:embed="rId14"/>
                <a:stretch>
                  <a:fillRect l="-5469" r="-7813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/>
          <p:cNvSpPr/>
          <p:nvPr/>
        </p:nvSpPr>
        <p:spPr>
          <a:xfrm>
            <a:off x="5953723" y="2739178"/>
            <a:ext cx="606804" cy="58791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5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26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47</cp:revision>
  <dcterms:created xsi:type="dcterms:W3CDTF">2015-01-13T19:57:53Z</dcterms:created>
  <dcterms:modified xsi:type="dcterms:W3CDTF">2015-04-29T20:26:18Z</dcterms:modified>
</cp:coreProperties>
</file>