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10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7.png"/><Relationship Id="rId5" Type="http://schemas.openxmlformats.org/officeDocument/2006/relationships/image" Target="../media/image11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0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4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70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72271"/>
              </p:ext>
            </p:extLst>
          </p:nvPr>
        </p:nvGraphicFramePr>
        <p:xfrm>
          <a:off x="2461492" y="6270870"/>
          <a:ext cx="6678389" cy="4613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  <a:gridCol w="467591"/>
                <a:gridCol w="597477"/>
                <a:gridCol w="503959"/>
                <a:gridCol w="546135"/>
                <a:gridCol w="444941"/>
                <a:gridCol w="579717"/>
                <a:gridCol w="382495"/>
                <a:gridCol w="388470"/>
                <a:gridCol w="332690"/>
                <a:gridCol w="551828"/>
                <a:gridCol w="394447"/>
                <a:gridCol w="573741"/>
                <a:gridCol w="300681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  <a:p>
                      <a:pPr algn="ctr"/>
                      <a:r>
                        <a:rPr lang="en-US" sz="800" dirty="0" smtClean="0"/>
                        <a:t>Merge parameter ranges and/or</a:t>
                      </a:r>
                    </a:p>
                    <a:p>
                      <a:pPr algn="ctr"/>
                      <a:r>
                        <a:rPr lang="en-US" sz="800" dirty="0" smtClean="0"/>
                        <a:t>guards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4:</a:t>
                      </a:r>
                    </a:p>
                    <a:p>
                      <a:pPr algn="ctr"/>
                      <a:r>
                        <a:rPr lang="en-US" sz="800" dirty="0" smtClean="0"/>
                        <a:t>Remove nodes w/o</a:t>
                      </a:r>
                      <a:r>
                        <a:rPr lang="en-US" sz="800" baseline="0" dirty="0" smtClean="0"/>
                        <a:t> activation generation, long ERP or interaction with devices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5:</a:t>
                      </a:r>
                    </a:p>
                    <a:p>
                      <a:pPr algn="ctr"/>
                      <a:r>
                        <a:rPr lang="en-US" sz="800" dirty="0" smtClean="0"/>
                        <a:t>Replace</a:t>
                      </a:r>
                    </a:p>
                    <a:p>
                      <a:pPr algn="ctr"/>
                      <a:r>
                        <a:rPr lang="en-US" sz="800" dirty="0" smtClean="0"/>
                        <a:t>blocking</a:t>
                      </a:r>
                      <a:r>
                        <a:rPr lang="en-US" sz="800" baseline="0" dirty="0" smtClean="0"/>
                        <a:t> with non-deterministic conduction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6:</a:t>
                      </a:r>
                    </a:p>
                    <a:p>
                      <a:pPr algn="ctr"/>
                      <a:r>
                        <a:rPr lang="en-US" sz="800" b="0" dirty="0" smtClean="0"/>
                        <a:t>Replace</a:t>
                      </a:r>
                    </a:p>
                    <a:p>
                      <a:pPr algn="ctr"/>
                      <a:r>
                        <a:rPr lang="en-US" sz="800" b="0" dirty="0" smtClean="0"/>
                        <a:t>conduction with self-activation</a:t>
                      </a:r>
                      <a:endParaRPr lang="en-US" sz="800" b="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2:</a:t>
                      </a:r>
                    </a:p>
                    <a:p>
                      <a:pPr algn="ctr"/>
                      <a:r>
                        <a:rPr lang="en-US" sz="800" dirty="0" smtClean="0"/>
                        <a:t>Convert reentry circuits</a:t>
                      </a:r>
                      <a:r>
                        <a:rPr lang="en-US" sz="800" baseline="0" dirty="0" smtClean="0"/>
                        <a:t> to activation generation</a:t>
                      </a:r>
                    </a:p>
                    <a:p>
                      <a:pPr algn="ctr"/>
                      <a:r>
                        <a:rPr lang="en-US" sz="800" baseline="0" dirty="0" smtClean="0"/>
                        <a:t>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3:</a:t>
                      </a:r>
                    </a:p>
                    <a:p>
                      <a:pPr algn="ctr"/>
                      <a:r>
                        <a:rPr lang="en-US" sz="800" dirty="0" smtClean="0"/>
                        <a:t>Merge activation generation 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215783" y="822236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261502" y="83212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284361" y="8420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348725" y="83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134436" y="8261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366849" y="8230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324933" y="8512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405873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466004" y="836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175415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3" idx="3"/>
            <a:endCxn id="7" idx="7"/>
          </p:cNvCxnSpPr>
          <p:nvPr/>
        </p:nvCxnSpPr>
        <p:spPr>
          <a:xfrm flipH="1">
            <a:off x="3173460" y="826138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6"/>
            <a:endCxn id="8" idx="2"/>
          </p:cNvCxnSpPr>
          <p:nvPr/>
        </p:nvCxnSpPr>
        <p:spPr>
          <a:xfrm>
            <a:off x="3261502" y="824522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5"/>
            <a:endCxn id="4" idx="0"/>
          </p:cNvCxnSpPr>
          <p:nvPr/>
        </p:nvCxnSpPr>
        <p:spPr>
          <a:xfrm>
            <a:off x="3254807" y="826138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5" idx="1"/>
          </p:cNvCxnSpPr>
          <p:nvPr/>
        </p:nvCxnSpPr>
        <p:spPr>
          <a:xfrm>
            <a:off x="3284362" y="836693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6" idx="1"/>
          </p:cNvCxnSpPr>
          <p:nvPr/>
        </p:nvCxnSpPr>
        <p:spPr>
          <a:xfrm>
            <a:off x="3300526" y="836023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4"/>
            <a:endCxn id="9" idx="0"/>
          </p:cNvCxnSpPr>
          <p:nvPr/>
        </p:nvCxnSpPr>
        <p:spPr>
          <a:xfrm>
            <a:off x="3307221" y="846578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4"/>
            <a:endCxn id="10" idx="1"/>
          </p:cNvCxnSpPr>
          <p:nvPr/>
        </p:nvCxnSpPr>
        <p:spPr>
          <a:xfrm>
            <a:off x="3371585" y="842881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12" idx="6"/>
          </p:cNvCxnSpPr>
          <p:nvPr/>
        </p:nvCxnSpPr>
        <p:spPr>
          <a:xfrm flipH="1" flipV="1">
            <a:off x="3221134" y="850471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0"/>
            <a:endCxn id="11" idx="3"/>
          </p:cNvCxnSpPr>
          <p:nvPr/>
        </p:nvCxnSpPr>
        <p:spPr>
          <a:xfrm flipV="1">
            <a:off x="3428733" y="840595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198282" y="628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3244001" y="638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3266860" y="648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3331224" y="644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3108086" y="638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/>
          <p:cNvSpPr/>
          <p:nvPr/>
        </p:nvSpPr>
        <p:spPr>
          <a:xfrm>
            <a:off x="3349348" y="629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/>
          <p:cNvSpPr/>
          <p:nvPr/>
        </p:nvSpPr>
        <p:spPr>
          <a:xfrm>
            <a:off x="3307432" y="657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/>
          <p:cNvSpPr/>
          <p:nvPr/>
        </p:nvSpPr>
        <p:spPr>
          <a:xfrm>
            <a:off x="3388372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3448503" y="643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/>
          <p:cNvSpPr/>
          <p:nvPr/>
        </p:nvSpPr>
        <p:spPr>
          <a:xfrm>
            <a:off x="3157914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接连接符 50"/>
          <p:cNvCxnSpPr>
            <a:stCxn id="41" idx="3"/>
            <a:endCxn id="45" idx="7"/>
          </p:cNvCxnSpPr>
          <p:nvPr/>
        </p:nvCxnSpPr>
        <p:spPr>
          <a:xfrm flipH="1">
            <a:off x="3147110" y="632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6"/>
            <a:endCxn id="46" idx="2"/>
          </p:cNvCxnSpPr>
          <p:nvPr/>
        </p:nvCxnSpPr>
        <p:spPr>
          <a:xfrm>
            <a:off x="3244001" y="630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1" idx="5"/>
            <a:endCxn id="42" idx="0"/>
          </p:cNvCxnSpPr>
          <p:nvPr/>
        </p:nvCxnSpPr>
        <p:spPr>
          <a:xfrm>
            <a:off x="3237306" y="632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4"/>
            <a:endCxn id="43" idx="1"/>
          </p:cNvCxnSpPr>
          <p:nvPr/>
        </p:nvCxnSpPr>
        <p:spPr>
          <a:xfrm>
            <a:off x="3266861" y="643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2" idx="5"/>
            <a:endCxn id="44" idx="1"/>
          </p:cNvCxnSpPr>
          <p:nvPr/>
        </p:nvCxnSpPr>
        <p:spPr>
          <a:xfrm>
            <a:off x="3283025" y="642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47" idx="0"/>
          </p:cNvCxnSpPr>
          <p:nvPr/>
        </p:nvCxnSpPr>
        <p:spPr>
          <a:xfrm>
            <a:off x="3289720" y="653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4"/>
            <a:endCxn id="48" idx="1"/>
          </p:cNvCxnSpPr>
          <p:nvPr/>
        </p:nvCxnSpPr>
        <p:spPr>
          <a:xfrm>
            <a:off x="3354084" y="649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50" idx="6"/>
          </p:cNvCxnSpPr>
          <p:nvPr/>
        </p:nvCxnSpPr>
        <p:spPr>
          <a:xfrm flipH="1" flipV="1">
            <a:off x="3203633" y="656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0"/>
            <a:endCxn id="49" idx="3"/>
          </p:cNvCxnSpPr>
          <p:nvPr/>
        </p:nvCxnSpPr>
        <p:spPr>
          <a:xfrm flipV="1">
            <a:off x="3411232" y="647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223622" y="66907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3269341" y="678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/>
          <p:cNvSpPr/>
          <p:nvPr/>
        </p:nvSpPr>
        <p:spPr>
          <a:xfrm>
            <a:off x="3292200" y="68885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/>
          <p:cNvSpPr/>
          <p:nvPr/>
        </p:nvSpPr>
        <p:spPr>
          <a:xfrm>
            <a:off x="3356564" y="6851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/>
          <p:cNvSpPr/>
          <p:nvPr/>
        </p:nvSpPr>
        <p:spPr>
          <a:xfrm>
            <a:off x="3133426" y="6788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/>
          <p:cNvSpPr/>
          <p:nvPr/>
        </p:nvSpPr>
        <p:spPr>
          <a:xfrm>
            <a:off x="3374688" y="6699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/>
          <p:cNvSpPr/>
          <p:nvPr/>
        </p:nvSpPr>
        <p:spPr>
          <a:xfrm>
            <a:off x="3332772" y="698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/>
          <p:cNvSpPr/>
          <p:nvPr/>
        </p:nvSpPr>
        <p:spPr>
          <a:xfrm>
            <a:off x="3413712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3473843" y="6835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/>
          <p:cNvSpPr/>
          <p:nvPr/>
        </p:nvSpPr>
        <p:spPr>
          <a:xfrm>
            <a:off x="3183254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/>
          <p:cNvCxnSpPr>
            <a:stCxn id="60" idx="3"/>
            <a:endCxn id="64" idx="7"/>
          </p:cNvCxnSpPr>
          <p:nvPr/>
        </p:nvCxnSpPr>
        <p:spPr>
          <a:xfrm flipH="1">
            <a:off x="3172450" y="672981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0" idx="6"/>
            <a:endCxn id="65" idx="2"/>
          </p:cNvCxnSpPr>
          <p:nvPr/>
        </p:nvCxnSpPr>
        <p:spPr>
          <a:xfrm>
            <a:off x="3269341" y="671365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5"/>
            <a:endCxn id="61" idx="0"/>
          </p:cNvCxnSpPr>
          <p:nvPr/>
        </p:nvCxnSpPr>
        <p:spPr>
          <a:xfrm>
            <a:off x="3262646" y="672981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4"/>
            <a:endCxn id="62" idx="1"/>
          </p:cNvCxnSpPr>
          <p:nvPr/>
        </p:nvCxnSpPr>
        <p:spPr>
          <a:xfrm>
            <a:off x="3292201" y="683536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1" idx="5"/>
            <a:endCxn id="63" idx="1"/>
          </p:cNvCxnSpPr>
          <p:nvPr/>
        </p:nvCxnSpPr>
        <p:spPr>
          <a:xfrm>
            <a:off x="3308365" y="682867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2" idx="4"/>
            <a:endCxn id="66" idx="0"/>
          </p:cNvCxnSpPr>
          <p:nvPr/>
        </p:nvCxnSpPr>
        <p:spPr>
          <a:xfrm>
            <a:off x="3315060" y="693421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3" idx="4"/>
            <a:endCxn id="67" idx="1"/>
          </p:cNvCxnSpPr>
          <p:nvPr/>
        </p:nvCxnSpPr>
        <p:spPr>
          <a:xfrm>
            <a:off x="3379424" y="689724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6" idx="2"/>
            <a:endCxn id="69" idx="6"/>
          </p:cNvCxnSpPr>
          <p:nvPr/>
        </p:nvCxnSpPr>
        <p:spPr>
          <a:xfrm flipH="1" flipV="1">
            <a:off x="3228973" y="697314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7" idx="0"/>
            <a:endCxn id="68" idx="3"/>
          </p:cNvCxnSpPr>
          <p:nvPr/>
        </p:nvCxnSpPr>
        <p:spPr>
          <a:xfrm flipV="1">
            <a:off x="3436572" y="687438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196271" y="8369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3120525" y="8339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直接连接符 84"/>
          <p:cNvCxnSpPr>
            <a:stCxn id="7" idx="4"/>
            <a:endCxn id="81" idx="0"/>
          </p:cNvCxnSpPr>
          <p:nvPr/>
        </p:nvCxnSpPr>
        <p:spPr>
          <a:xfrm flipH="1">
            <a:off x="3143385" y="830710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1" idx="5"/>
            <a:endCxn id="79" idx="2"/>
          </p:cNvCxnSpPr>
          <p:nvPr/>
        </p:nvCxnSpPr>
        <p:spPr>
          <a:xfrm>
            <a:off x="3159549" y="837874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7"/>
            <a:endCxn id="4" idx="3"/>
          </p:cNvCxnSpPr>
          <p:nvPr/>
        </p:nvCxnSpPr>
        <p:spPr>
          <a:xfrm flipV="1">
            <a:off x="3235295" y="836023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225545" y="70641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/>
          <p:cNvSpPr/>
          <p:nvPr/>
        </p:nvSpPr>
        <p:spPr>
          <a:xfrm>
            <a:off x="3271264" y="7162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3294123" y="7261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/>
          <p:cNvSpPr/>
          <p:nvPr/>
        </p:nvSpPr>
        <p:spPr>
          <a:xfrm>
            <a:off x="3358487" y="7224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/>
          <p:cNvSpPr/>
          <p:nvPr/>
        </p:nvSpPr>
        <p:spPr>
          <a:xfrm>
            <a:off x="3135349" y="7162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3376611" y="7072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3334695" y="7354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3415635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椭圆 110"/>
          <p:cNvSpPr/>
          <p:nvPr/>
        </p:nvSpPr>
        <p:spPr>
          <a:xfrm>
            <a:off x="3475766" y="7208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/>
          <p:cNvSpPr/>
          <p:nvPr/>
        </p:nvSpPr>
        <p:spPr>
          <a:xfrm>
            <a:off x="3185177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直接连接符 112"/>
          <p:cNvCxnSpPr>
            <a:stCxn id="103" idx="3"/>
            <a:endCxn id="107" idx="7"/>
          </p:cNvCxnSpPr>
          <p:nvPr/>
        </p:nvCxnSpPr>
        <p:spPr>
          <a:xfrm flipH="1">
            <a:off x="3174373" y="710314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3" idx="6"/>
            <a:endCxn id="108" idx="2"/>
          </p:cNvCxnSpPr>
          <p:nvPr/>
        </p:nvCxnSpPr>
        <p:spPr>
          <a:xfrm>
            <a:off x="3271264" y="708697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3" idx="5"/>
            <a:endCxn id="104" idx="0"/>
          </p:cNvCxnSpPr>
          <p:nvPr/>
        </p:nvCxnSpPr>
        <p:spPr>
          <a:xfrm>
            <a:off x="3264569" y="710314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4" idx="4"/>
            <a:endCxn id="105" idx="1"/>
          </p:cNvCxnSpPr>
          <p:nvPr/>
        </p:nvCxnSpPr>
        <p:spPr>
          <a:xfrm>
            <a:off x="3294124" y="720869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4" idx="5"/>
            <a:endCxn id="106" idx="1"/>
          </p:cNvCxnSpPr>
          <p:nvPr/>
        </p:nvCxnSpPr>
        <p:spPr>
          <a:xfrm>
            <a:off x="3310288" y="720199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5" idx="4"/>
            <a:endCxn id="109" idx="0"/>
          </p:cNvCxnSpPr>
          <p:nvPr/>
        </p:nvCxnSpPr>
        <p:spPr>
          <a:xfrm>
            <a:off x="3316983" y="730754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6" idx="4"/>
            <a:endCxn id="110" idx="1"/>
          </p:cNvCxnSpPr>
          <p:nvPr/>
        </p:nvCxnSpPr>
        <p:spPr>
          <a:xfrm>
            <a:off x="3381347" y="727057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12" idx="6"/>
          </p:cNvCxnSpPr>
          <p:nvPr/>
        </p:nvCxnSpPr>
        <p:spPr>
          <a:xfrm flipH="1" flipV="1">
            <a:off x="3230896" y="734646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0" idx="0"/>
            <a:endCxn id="111" idx="3"/>
          </p:cNvCxnSpPr>
          <p:nvPr/>
        </p:nvCxnSpPr>
        <p:spPr>
          <a:xfrm flipV="1">
            <a:off x="3438495" y="724771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3221134" y="74527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/>
          <p:cNvSpPr/>
          <p:nvPr/>
        </p:nvSpPr>
        <p:spPr>
          <a:xfrm>
            <a:off x="3266853" y="75516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椭圆 123"/>
          <p:cNvSpPr/>
          <p:nvPr/>
        </p:nvSpPr>
        <p:spPr>
          <a:xfrm>
            <a:off x="3289712" y="7650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椭圆 124"/>
          <p:cNvSpPr/>
          <p:nvPr/>
        </p:nvSpPr>
        <p:spPr>
          <a:xfrm>
            <a:off x="3354076" y="7613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3130938" y="7550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椭圆 126"/>
          <p:cNvSpPr/>
          <p:nvPr/>
        </p:nvSpPr>
        <p:spPr>
          <a:xfrm>
            <a:off x="3372200" y="7461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椭圆 127"/>
          <p:cNvSpPr/>
          <p:nvPr/>
        </p:nvSpPr>
        <p:spPr>
          <a:xfrm>
            <a:off x="3330284" y="77429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椭圆 128"/>
          <p:cNvSpPr/>
          <p:nvPr/>
        </p:nvSpPr>
        <p:spPr>
          <a:xfrm>
            <a:off x="3411224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椭圆 129"/>
          <p:cNvSpPr/>
          <p:nvPr/>
        </p:nvSpPr>
        <p:spPr>
          <a:xfrm>
            <a:off x="3471355" y="75973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椭圆 130"/>
          <p:cNvSpPr/>
          <p:nvPr/>
        </p:nvSpPr>
        <p:spPr>
          <a:xfrm>
            <a:off x="3180766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直接连接符 131"/>
          <p:cNvCxnSpPr>
            <a:stCxn id="122" idx="3"/>
            <a:endCxn id="126" idx="7"/>
          </p:cNvCxnSpPr>
          <p:nvPr/>
        </p:nvCxnSpPr>
        <p:spPr>
          <a:xfrm flipH="1">
            <a:off x="3169962" y="749182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6"/>
            <a:endCxn id="127" idx="2"/>
          </p:cNvCxnSpPr>
          <p:nvPr/>
        </p:nvCxnSpPr>
        <p:spPr>
          <a:xfrm>
            <a:off x="3266853" y="74756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2" idx="5"/>
            <a:endCxn id="123" idx="0"/>
          </p:cNvCxnSpPr>
          <p:nvPr/>
        </p:nvCxnSpPr>
        <p:spPr>
          <a:xfrm>
            <a:off x="3260158" y="74918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4"/>
            <a:endCxn id="124" idx="1"/>
          </p:cNvCxnSpPr>
          <p:nvPr/>
        </p:nvCxnSpPr>
        <p:spPr>
          <a:xfrm>
            <a:off x="3289713" y="75973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3" idx="5"/>
            <a:endCxn id="125" idx="1"/>
          </p:cNvCxnSpPr>
          <p:nvPr/>
        </p:nvCxnSpPr>
        <p:spPr>
          <a:xfrm>
            <a:off x="3305877" y="75906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4" idx="4"/>
            <a:endCxn id="128" idx="0"/>
          </p:cNvCxnSpPr>
          <p:nvPr/>
        </p:nvCxnSpPr>
        <p:spPr>
          <a:xfrm>
            <a:off x="3312572" y="76962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5" idx="4"/>
            <a:endCxn id="129" idx="1"/>
          </p:cNvCxnSpPr>
          <p:nvPr/>
        </p:nvCxnSpPr>
        <p:spPr>
          <a:xfrm>
            <a:off x="3376936" y="76592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8" idx="2"/>
            <a:endCxn id="131" idx="6"/>
          </p:cNvCxnSpPr>
          <p:nvPr/>
        </p:nvCxnSpPr>
        <p:spPr>
          <a:xfrm flipH="1" flipV="1">
            <a:off x="3226485" y="77351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9" idx="0"/>
            <a:endCxn id="130" idx="3"/>
          </p:cNvCxnSpPr>
          <p:nvPr/>
        </p:nvCxnSpPr>
        <p:spPr>
          <a:xfrm flipV="1">
            <a:off x="3434084" y="76363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3230339" y="784204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椭圆 141"/>
          <p:cNvSpPr/>
          <p:nvPr/>
        </p:nvSpPr>
        <p:spPr>
          <a:xfrm>
            <a:off x="3276058" y="7940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椭圆 142"/>
          <p:cNvSpPr/>
          <p:nvPr/>
        </p:nvSpPr>
        <p:spPr>
          <a:xfrm>
            <a:off x="3298917" y="80397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椭圆 143"/>
          <p:cNvSpPr/>
          <p:nvPr/>
        </p:nvSpPr>
        <p:spPr>
          <a:xfrm>
            <a:off x="3363281" y="8002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椭圆 144"/>
          <p:cNvSpPr/>
          <p:nvPr/>
        </p:nvSpPr>
        <p:spPr>
          <a:xfrm>
            <a:off x="3140143" y="79400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3381405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3339489" y="81322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3420429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3480560" y="79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3189971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接连接符 150"/>
          <p:cNvCxnSpPr>
            <a:stCxn id="141" idx="3"/>
            <a:endCxn id="145" idx="7"/>
          </p:cNvCxnSpPr>
          <p:nvPr/>
        </p:nvCxnSpPr>
        <p:spPr>
          <a:xfrm flipH="1">
            <a:off x="3179167" y="788106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1" idx="6"/>
            <a:endCxn id="146" idx="2"/>
          </p:cNvCxnSpPr>
          <p:nvPr/>
        </p:nvCxnSpPr>
        <p:spPr>
          <a:xfrm>
            <a:off x="3276058" y="786490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1" idx="5"/>
            <a:endCxn id="142" idx="0"/>
          </p:cNvCxnSpPr>
          <p:nvPr/>
        </p:nvCxnSpPr>
        <p:spPr>
          <a:xfrm>
            <a:off x="3269363" y="788106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2" idx="4"/>
            <a:endCxn id="143" idx="1"/>
          </p:cNvCxnSpPr>
          <p:nvPr/>
        </p:nvCxnSpPr>
        <p:spPr>
          <a:xfrm>
            <a:off x="3298918" y="798661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5"/>
            <a:endCxn id="144" idx="1"/>
          </p:cNvCxnSpPr>
          <p:nvPr/>
        </p:nvCxnSpPr>
        <p:spPr>
          <a:xfrm>
            <a:off x="3315082" y="797992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3" idx="4"/>
            <a:endCxn id="147" idx="0"/>
          </p:cNvCxnSpPr>
          <p:nvPr/>
        </p:nvCxnSpPr>
        <p:spPr>
          <a:xfrm>
            <a:off x="3321777" y="808547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4"/>
            <a:endCxn id="148" idx="1"/>
          </p:cNvCxnSpPr>
          <p:nvPr/>
        </p:nvCxnSpPr>
        <p:spPr>
          <a:xfrm>
            <a:off x="3386141" y="804850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7" idx="2"/>
            <a:endCxn id="150" idx="6"/>
          </p:cNvCxnSpPr>
          <p:nvPr/>
        </p:nvCxnSpPr>
        <p:spPr>
          <a:xfrm flipH="1" flipV="1">
            <a:off x="3235690" y="812439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8" idx="0"/>
            <a:endCxn id="149" idx="3"/>
          </p:cNvCxnSpPr>
          <p:nvPr/>
        </p:nvCxnSpPr>
        <p:spPr>
          <a:xfrm flipV="1">
            <a:off x="3443289" y="802564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803859" y="70337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4849578" y="71326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4872437" y="7231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4936801" y="7194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4713663" y="7131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954925" y="70421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4913009" y="7323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4993949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5054080" y="7178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4763491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直接连接符 169"/>
          <p:cNvCxnSpPr>
            <a:stCxn id="160" idx="3"/>
            <a:endCxn id="164" idx="7"/>
          </p:cNvCxnSpPr>
          <p:nvPr/>
        </p:nvCxnSpPr>
        <p:spPr>
          <a:xfrm flipH="1">
            <a:off x="4752687" y="707280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6"/>
            <a:endCxn id="165" idx="2"/>
          </p:cNvCxnSpPr>
          <p:nvPr/>
        </p:nvCxnSpPr>
        <p:spPr>
          <a:xfrm>
            <a:off x="4849578" y="705663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5"/>
            <a:endCxn id="161" idx="0"/>
          </p:cNvCxnSpPr>
          <p:nvPr/>
        </p:nvCxnSpPr>
        <p:spPr>
          <a:xfrm>
            <a:off x="4842883" y="707280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4"/>
            <a:endCxn id="162" idx="1"/>
          </p:cNvCxnSpPr>
          <p:nvPr/>
        </p:nvCxnSpPr>
        <p:spPr>
          <a:xfrm>
            <a:off x="4872438" y="717834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1" idx="5"/>
            <a:endCxn id="163" idx="1"/>
          </p:cNvCxnSpPr>
          <p:nvPr/>
        </p:nvCxnSpPr>
        <p:spPr>
          <a:xfrm>
            <a:off x="4888602" y="717165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2" idx="4"/>
            <a:endCxn id="166" idx="0"/>
          </p:cNvCxnSpPr>
          <p:nvPr/>
        </p:nvCxnSpPr>
        <p:spPr>
          <a:xfrm>
            <a:off x="4895297" y="727720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4"/>
            <a:endCxn id="167" idx="1"/>
          </p:cNvCxnSpPr>
          <p:nvPr/>
        </p:nvCxnSpPr>
        <p:spPr>
          <a:xfrm>
            <a:off x="4959661" y="724023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6" idx="2"/>
            <a:endCxn id="169" idx="6"/>
          </p:cNvCxnSpPr>
          <p:nvPr/>
        </p:nvCxnSpPr>
        <p:spPr>
          <a:xfrm flipH="1" flipV="1">
            <a:off x="4809210" y="731612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0"/>
            <a:endCxn id="168" idx="3"/>
          </p:cNvCxnSpPr>
          <p:nvPr/>
        </p:nvCxnSpPr>
        <p:spPr>
          <a:xfrm flipV="1">
            <a:off x="5016809" y="721737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3222485" y="86000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3268204" y="8698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3291063" y="8797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3355427" y="8760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3179641" y="86692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3373551" y="8608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3331635" y="8890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3412575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3472706" y="8744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3182117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直接连接符 189"/>
          <p:cNvCxnSpPr>
            <a:stCxn id="179" idx="6"/>
            <a:endCxn id="184" idx="2"/>
          </p:cNvCxnSpPr>
          <p:nvPr/>
        </p:nvCxnSpPr>
        <p:spPr>
          <a:xfrm>
            <a:off x="3268204" y="862286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9" idx="5"/>
            <a:endCxn id="180" idx="0"/>
          </p:cNvCxnSpPr>
          <p:nvPr/>
        </p:nvCxnSpPr>
        <p:spPr>
          <a:xfrm>
            <a:off x="3261509" y="86390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81" idx="1"/>
          </p:cNvCxnSpPr>
          <p:nvPr/>
        </p:nvCxnSpPr>
        <p:spPr>
          <a:xfrm>
            <a:off x="3291064" y="87445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0" idx="5"/>
            <a:endCxn id="182" idx="1"/>
          </p:cNvCxnSpPr>
          <p:nvPr/>
        </p:nvCxnSpPr>
        <p:spPr>
          <a:xfrm>
            <a:off x="3307228" y="873788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1" idx="4"/>
            <a:endCxn id="185" idx="0"/>
          </p:cNvCxnSpPr>
          <p:nvPr/>
        </p:nvCxnSpPr>
        <p:spPr>
          <a:xfrm>
            <a:off x="3313923" y="88434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4"/>
            <a:endCxn id="186" idx="1"/>
          </p:cNvCxnSpPr>
          <p:nvPr/>
        </p:nvCxnSpPr>
        <p:spPr>
          <a:xfrm>
            <a:off x="3378287" y="880645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5" idx="2"/>
            <a:endCxn id="188" idx="6"/>
          </p:cNvCxnSpPr>
          <p:nvPr/>
        </p:nvCxnSpPr>
        <p:spPr>
          <a:xfrm flipH="1" flipV="1">
            <a:off x="3227836" y="888235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6" idx="0"/>
            <a:endCxn id="187" idx="3"/>
          </p:cNvCxnSpPr>
          <p:nvPr/>
        </p:nvCxnSpPr>
        <p:spPr>
          <a:xfrm flipV="1">
            <a:off x="3435435" y="878360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3206874" y="8758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3131413" y="8730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/>
          <p:cNvCxnSpPr>
            <a:stCxn id="183" idx="3"/>
            <a:endCxn id="199" idx="0"/>
          </p:cNvCxnSpPr>
          <p:nvPr/>
        </p:nvCxnSpPr>
        <p:spPr>
          <a:xfrm flipH="1">
            <a:off x="3154273" y="8708300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9" idx="5"/>
            <a:endCxn id="198" idx="2"/>
          </p:cNvCxnSpPr>
          <p:nvPr/>
        </p:nvCxnSpPr>
        <p:spPr>
          <a:xfrm>
            <a:off x="3170437" y="8769370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8" idx="7"/>
            <a:endCxn id="180" idx="3"/>
          </p:cNvCxnSpPr>
          <p:nvPr/>
        </p:nvCxnSpPr>
        <p:spPr>
          <a:xfrm flipV="1">
            <a:off x="3245898" y="8737881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3" idx="6"/>
            <a:endCxn id="180" idx="2"/>
          </p:cNvCxnSpPr>
          <p:nvPr/>
        </p:nvCxnSpPr>
        <p:spPr>
          <a:xfrm>
            <a:off x="3225360" y="8692136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3099910" y="865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直接连接符 212"/>
          <p:cNvCxnSpPr>
            <a:stCxn id="179" idx="2"/>
            <a:endCxn id="211" idx="7"/>
          </p:cNvCxnSpPr>
          <p:nvPr/>
        </p:nvCxnSpPr>
        <p:spPr>
          <a:xfrm flipH="1">
            <a:off x="3138934" y="8622863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/>
          <p:cNvSpPr/>
          <p:nvPr/>
        </p:nvSpPr>
        <p:spPr>
          <a:xfrm>
            <a:off x="3208437" y="89778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3254156" y="90766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3277015" y="91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3341379" y="91385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3127090" y="9016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3296407" y="8949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3317587" y="9267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3398527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3458658" y="91223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3168069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接连接符 224"/>
          <p:cNvCxnSpPr>
            <a:stCxn id="215" idx="3"/>
            <a:endCxn id="219" idx="7"/>
          </p:cNvCxnSpPr>
          <p:nvPr/>
        </p:nvCxnSpPr>
        <p:spPr>
          <a:xfrm flipH="1">
            <a:off x="3166114" y="901682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5" idx="6"/>
            <a:endCxn id="220" idx="2"/>
          </p:cNvCxnSpPr>
          <p:nvPr/>
        </p:nvCxnSpPr>
        <p:spPr>
          <a:xfrm flipV="1">
            <a:off x="3254156" y="8972784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5"/>
            <a:endCxn id="216" idx="0"/>
          </p:cNvCxnSpPr>
          <p:nvPr/>
        </p:nvCxnSpPr>
        <p:spPr>
          <a:xfrm>
            <a:off x="3247461" y="90168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16" idx="4"/>
            <a:endCxn id="217" idx="1"/>
          </p:cNvCxnSpPr>
          <p:nvPr/>
        </p:nvCxnSpPr>
        <p:spPr>
          <a:xfrm>
            <a:off x="3277016" y="91223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6" idx="5"/>
            <a:endCxn id="218" idx="1"/>
          </p:cNvCxnSpPr>
          <p:nvPr/>
        </p:nvCxnSpPr>
        <p:spPr>
          <a:xfrm>
            <a:off x="3293180" y="91156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4"/>
            <a:endCxn id="221" idx="0"/>
          </p:cNvCxnSpPr>
          <p:nvPr/>
        </p:nvCxnSpPr>
        <p:spPr>
          <a:xfrm>
            <a:off x="3299875" y="92212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8" idx="4"/>
            <a:endCxn id="222" idx="1"/>
          </p:cNvCxnSpPr>
          <p:nvPr/>
        </p:nvCxnSpPr>
        <p:spPr>
          <a:xfrm>
            <a:off x="3364239" y="91842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1" idx="2"/>
            <a:endCxn id="224" idx="6"/>
          </p:cNvCxnSpPr>
          <p:nvPr/>
        </p:nvCxnSpPr>
        <p:spPr>
          <a:xfrm flipH="1" flipV="1">
            <a:off x="3213788" y="92601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2" idx="0"/>
            <a:endCxn id="223" idx="3"/>
          </p:cNvCxnSpPr>
          <p:nvPr/>
        </p:nvCxnSpPr>
        <p:spPr>
          <a:xfrm flipV="1">
            <a:off x="3421387" y="91613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>
            <a:off x="3188925" y="9124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3113179" y="9095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直接连接符 235"/>
          <p:cNvCxnSpPr>
            <a:stCxn id="219" idx="4"/>
            <a:endCxn id="235" idx="0"/>
          </p:cNvCxnSpPr>
          <p:nvPr/>
        </p:nvCxnSpPr>
        <p:spPr>
          <a:xfrm flipH="1">
            <a:off x="3136039" y="906254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5" idx="5"/>
            <a:endCxn id="234" idx="2"/>
          </p:cNvCxnSpPr>
          <p:nvPr/>
        </p:nvCxnSpPr>
        <p:spPr>
          <a:xfrm>
            <a:off x="3152203" y="913418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7"/>
            <a:endCxn id="216" idx="3"/>
          </p:cNvCxnSpPr>
          <p:nvPr/>
        </p:nvCxnSpPr>
        <p:spPr>
          <a:xfrm flipV="1">
            <a:off x="3227949" y="911567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3188925" y="9049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3384377" y="8985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3287538" y="9014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3349422" y="9055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直接连接符 245"/>
          <p:cNvCxnSpPr>
            <a:stCxn id="219" idx="5"/>
            <a:endCxn id="239" idx="2"/>
          </p:cNvCxnSpPr>
          <p:nvPr/>
        </p:nvCxnSpPr>
        <p:spPr>
          <a:xfrm>
            <a:off x="3166114" y="9055848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9" idx="3"/>
            <a:endCxn id="235" idx="7"/>
          </p:cNvCxnSpPr>
          <p:nvPr/>
        </p:nvCxnSpPr>
        <p:spPr>
          <a:xfrm flipH="1">
            <a:off x="3152203" y="9088520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9" idx="4"/>
            <a:endCxn id="234" idx="0"/>
          </p:cNvCxnSpPr>
          <p:nvPr/>
        </p:nvCxnSpPr>
        <p:spPr>
          <a:xfrm>
            <a:off x="3211785" y="9095215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39" idx="6"/>
            <a:endCxn id="216" idx="1"/>
          </p:cNvCxnSpPr>
          <p:nvPr/>
        </p:nvCxnSpPr>
        <p:spPr>
          <a:xfrm>
            <a:off x="3234644" y="9072356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39" idx="0"/>
            <a:endCxn id="215" idx="4"/>
          </p:cNvCxnSpPr>
          <p:nvPr/>
        </p:nvCxnSpPr>
        <p:spPr>
          <a:xfrm flipV="1">
            <a:off x="3211785" y="9023519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15" idx="6"/>
            <a:endCxn id="243" idx="1"/>
          </p:cNvCxnSpPr>
          <p:nvPr/>
        </p:nvCxnSpPr>
        <p:spPr>
          <a:xfrm>
            <a:off x="3254156" y="9000660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3" idx="0"/>
            <a:endCxn id="220" idx="4"/>
          </p:cNvCxnSpPr>
          <p:nvPr/>
        </p:nvCxnSpPr>
        <p:spPr>
          <a:xfrm flipV="1">
            <a:off x="3310398" y="8995643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43" idx="4"/>
            <a:endCxn id="216" idx="7"/>
          </p:cNvCxnSpPr>
          <p:nvPr/>
        </p:nvCxnSpPr>
        <p:spPr>
          <a:xfrm flipH="1">
            <a:off x="3293180" y="9060370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43" idx="6"/>
            <a:endCxn id="244" idx="1"/>
          </p:cNvCxnSpPr>
          <p:nvPr/>
        </p:nvCxnSpPr>
        <p:spPr>
          <a:xfrm>
            <a:off x="3333257" y="9037511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16" idx="6"/>
            <a:endCxn id="244" idx="2"/>
          </p:cNvCxnSpPr>
          <p:nvPr/>
        </p:nvCxnSpPr>
        <p:spPr>
          <a:xfrm flipV="1">
            <a:off x="3299875" y="9078707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20" idx="5"/>
            <a:endCxn id="241" idx="2"/>
          </p:cNvCxnSpPr>
          <p:nvPr/>
        </p:nvCxnSpPr>
        <p:spPr>
          <a:xfrm>
            <a:off x="3335431" y="8988948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41" idx="4"/>
            <a:endCxn id="244" idx="7"/>
          </p:cNvCxnSpPr>
          <p:nvPr/>
        </p:nvCxnSpPr>
        <p:spPr>
          <a:xfrm flipH="1">
            <a:off x="3388446" y="9031001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椭圆 270"/>
          <p:cNvSpPr/>
          <p:nvPr/>
        </p:nvSpPr>
        <p:spPr>
          <a:xfrm>
            <a:off x="4296102" y="8622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/>
          <p:cNvSpPr/>
          <p:nvPr/>
        </p:nvSpPr>
        <p:spPr>
          <a:xfrm>
            <a:off x="4341821" y="8721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/>
          <p:cNvSpPr/>
          <p:nvPr/>
        </p:nvSpPr>
        <p:spPr>
          <a:xfrm>
            <a:off x="4364680" y="8820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椭圆 273"/>
          <p:cNvSpPr/>
          <p:nvPr/>
        </p:nvSpPr>
        <p:spPr>
          <a:xfrm>
            <a:off x="4429044" y="87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椭圆 274"/>
          <p:cNvSpPr/>
          <p:nvPr/>
        </p:nvSpPr>
        <p:spPr>
          <a:xfrm>
            <a:off x="4205906" y="87208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椭圆 275"/>
          <p:cNvSpPr/>
          <p:nvPr/>
        </p:nvSpPr>
        <p:spPr>
          <a:xfrm>
            <a:off x="4447168" y="8631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椭圆 276"/>
          <p:cNvSpPr/>
          <p:nvPr/>
        </p:nvSpPr>
        <p:spPr>
          <a:xfrm>
            <a:off x="4405252" y="8913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椭圆 277"/>
          <p:cNvSpPr/>
          <p:nvPr/>
        </p:nvSpPr>
        <p:spPr>
          <a:xfrm>
            <a:off x="4486192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椭圆 278"/>
          <p:cNvSpPr/>
          <p:nvPr/>
        </p:nvSpPr>
        <p:spPr>
          <a:xfrm>
            <a:off x="4546323" y="87674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椭圆 279"/>
          <p:cNvSpPr/>
          <p:nvPr/>
        </p:nvSpPr>
        <p:spPr>
          <a:xfrm>
            <a:off x="4255734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直接连接符 280"/>
          <p:cNvCxnSpPr>
            <a:stCxn id="271" idx="3"/>
            <a:endCxn id="275" idx="7"/>
          </p:cNvCxnSpPr>
          <p:nvPr/>
        </p:nvCxnSpPr>
        <p:spPr>
          <a:xfrm flipH="1">
            <a:off x="4244930" y="866188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1" idx="6"/>
            <a:endCxn id="276" idx="2"/>
          </p:cNvCxnSpPr>
          <p:nvPr/>
        </p:nvCxnSpPr>
        <p:spPr>
          <a:xfrm>
            <a:off x="4341821" y="864572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1" idx="5"/>
            <a:endCxn id="272" idx="0"/>
          </p:cNvCxnSpPr>
          <p:nvPr/>
        </p:nvCxnSpPr>
        <p:spPr>
          <a:xfrm>
            <a:off x="4335126" y="8661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72" idx="4"/>
            <a:endCxn id="273" idx="1"/>
          </p:cNvCxnSpPr>
          <p:nvPr/>
        </p:nvCxnSpPr>
        <p:spPr>
          <a:xfrm>
            <a:off x="4364681" y="8767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72" idx="5"/>
            <a:endCxn id="274" idx="1"/>
          </p:cNvCxnSpPr>
          <p:nvPr/>
        </p:nvCxnSpPr>
        <p:spPr>
          <a:xfrm>
            <a:off x="4380845" y="876074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3" idx="4"/>
            <a:endCxn id="277" idx="0"/>
          </p:cNvCxnSpPr>
          <p:nvPr/>
        </p:nvCxnSpPr>
        <p:spPr>
          <a:xfrm>
            <a:off x="4387540" y="8866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74" idx="4"/>
            <a:endCxn id="278" idx="1"/>
          </p:cNvCxnSpPr>
          <p:nvPr/>
        </p:nvCxnSpPr>
        <p:spPr>
          <a:xfrm>
            <a:off x="4451904" y="882931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77" idx="2"/>
            <a:endCxn id="280" idx="6"/>
          </p:cNvCxnSpPr>
          <p:nvPr/>
        </p:nvCxnSpPr>
        <p:spPr>
          <a:xfrm flipH="1" flipV="1">
            <a:off x="4301453" y="890521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78" idx="0"/>
            <a:endCxn id="279" idx="3"/>
          </p:cNvCxnSpPr>
          <p:nvPr/>
        </p:nvCxnSpPr>
        <p:spPr>
          <a:xfrm flipV="1">
            <a:off x="4509052" y="880645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4291993" y="93646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椭圆 290"/>
          <p:cNvSpPr/>
          <p:nvPr/>
        </p:nvSpPr>
        <p:spPr>
          <a:xfrm>
            <a:off x="4337712" y="94634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椭圆 291"/>
          <p:cNvSpPr/>
          <p:nvPr/>
        </p:nvSpPr>
        <p:spPr>
          <a:xfrm>
            <a:off x="4360571" y="9562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椭圆 292"/>
          <p:cNvSpPr/>
          <p:nvPr/>
        </p:nvSpPr>
        <p:spPr>
          <a:xfrm>
            <a:off x="4424935" y="9525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椭圆 293"/>
          <p:cNvSpPr/>
          <p:nvPr/>
        </p:nvSpPr>
        <p:spPr>
          <a:xfrm>
            <a:off x="4201797" y="94626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4443059" y="937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4401143" y="9654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4482083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4542214" y="9509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椭圆 298"/>
          <p:cNvSpPr/>
          <p:nvPr/>
        </p:nvSpPr>
        <p:spPr>
          <a:xfrm>
            <a:off x="4251625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直接连接符 299"/>
          <p:cNvCxnSpPr>
            <a:stCxn id="290" idx="3"/>
            <a:endCxn id="294" idx="7"/>
          </p:cNvCxnSpPr>
          <p:nvPr/>
        </p:nvCxnSpPr>
        <p:spPr>
          <a:xfrm flipH="1">
            <a:off x="4240821" y="940366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0" idx="6"/>
            <a:endCxn id="295" idx="2"/>
          </p:cNvCxnSpPr>
          <p:nvPr/>
        </p:nvCxnSpPr>
        <p:spPr>
          <a:xfrm>
            <a:off x="4337712" y="938749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0" idx="5"/>
            <a:endCxn id="291" idx="0"/>
          </p:cNvCxnSpPr>
          <p:nvPr/>
        </p:nvCxnSpPr>
        <p:spPr>
          <a:xfrm>
            <a:off x="4331017" y="94036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1" idx="4"/>
            <a:endCxn id="292" idx="1"/>
          </p:cNvCxnSpPr>
          <p:nvPr/>
        </p:nvCxnSpPr>
        <p:spPr>
          <a:xfrm>
            <a:off x="4360572" y="95092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291" idx="5"/>
            <a:endCxn id="293" idx="1"/>
          </p:cNvCxnSpPr>
          <p:nvPr/>
        </p:nvCxnSpPr>
        <p:spPr>
          <a:xfrm>
            <a:off x="4376736" y="95025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2" idx="4"/>
            <a:endCxn id="296" idx="0"/>
          </p:cNvCxnSpPr>
          <p:nvPr/>
        </p:nvCxnSpPr>
        <p:spPr>
          <a:xfrm>
            <a:off x="4383431" y="96080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293" idx="4"/>
            <a:endCxn id="297" idx="1"/>
          </p:cNvCxnSpPr>
          <p:nvPr/>
        </p:nvCxnSpPr>
        <p:spPr>
          <a:xfrm>
            <a:off x="4447795" y="95710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6" idx="2"/>
            <a:endCxn id="299" idx="6"/>
          </p:cNvCxnSpPr>
          <p:nvPr/>
        </p:nvCxnSpPr>
        <p:spPr>
          <a:xfrm flipH="1" flipV="1">
            <a:off x="4297344" y="96469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7" idx="0"/>
            <a:endCxn id="298" idx="3"/>
          </p:cNvCxnSpPr>
          <p:nvPr/>
        </p:nvCxnSpPr>
        <p:spPr>
          <a:xfrm flipV="1">
            <a:off x="4504943" y="95482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198274" y="97438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椭圆 309"/>
          <p:cNvSpPr/>
          <p:nvPr/>
        </p:nvSpPr>
        <p:spPr>
          <a:xfrm>
            <a:off x="3243993" y="98426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椭圆 310"/>
          <p:cNvSpPr/>
          <p:nvPr/>
        </p:nvSpPr>
        <p:spPr>
          <a:xfrm>
            <a:off x="3266852" y="9941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椭圆 311"/>
          <p:cNvSpPr/>
          <p:nvPr/>
        </p:nvSpPr>
        <p:spPr>
          <a:xfrm>
            <a:off x="3331216" y="9904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椭圆 312"/>
          <p:cNvSpPr/>
          <p:nvPr/>
        </p:nvSpPr>
        <p:spPr>
          <a:xfrm>
            <a:off x="3108078" y="984180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椭圆 313"/>
          <p:cNvSpPr/>
          <p:nvPr/>
        </p:nvSpPr>
        <p:spPr>
          <a:xfrm>
            <a:off x="3349340" y="9752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椭圆 314"/>
          <p:cNvSpPr/>
          <p:nvPr/>
        </p:nvSpPr>
        <p:spPr>
          <a:xfrm>
            <a:off x="3307424" y="100340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椭圆 315"/>
          <p:cNvSpPr/>
          <p:nvPr/>
        </p:nvSpPr>
        <p:spPr>
          <a:xfrm>
            <a:off x="3388364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椭圆 316"/>
          <p:cNvSpPr/>
          <p:nvPr/>
        </p:nvSpPr>
        <p:spPr>
          <a:xfrm>
            <a:off x="3477546" y="9932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椭圆 317"/>
          <p:cNvSpPr/>
          <p:nvPr/>
        </p:nvSpPr>
        <p:spPr>
          <a:xfrm>
            <a:off x="3157906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直接连接符 318"/>
          <p:cNvCxnSpPr>
            <a:stCxn id="309" idx="3"/>
            <a:endCxn id="313" idx="7"/>
          </p:cNvCxnSpPr>
          <p:nvPr/>
        </p:nvCxnSpPr>
        <p:spPr>
          <a:xfrm flipH="1">
            <a:off x="3147102" y="978286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09" idx="6"/>
            <a:endCxn id="314" idx="2"/>
          </p:cNvCxnSpPr>
          <p:nvPr/>
        </p:nvCxnSpPr>
        <p:spPr>
          <a:xfrm>
            <a:off x="3243993" y="976670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09" idx="5"/>
            <a:endCxn id="310" idx="0"/>
          </p:cNvCxnSpPr>
          <p:nvPr/>
        </p:nvCxnSpPr>
        <p:spPr>
          <a:xfrm>
            <a:off x="3237298" y="97828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10" idx="4"/>
            <a:endCxn id="311" idx="1"/>
          </p:cNvCxnSpPr>
          <p:nvPr/>
        </p:nvCxnSpPr>
        <p:spPr>
          <a:xfrm>
            <a:off x="3266853" y="98884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0" idx="5"/>
            <a:endCxn id="312" idx="1"/>
          </p:cNvCxnSpPr>
          <p:nvPr/>
        </p:nvCxnSpPr>
        <p:spPr>
          <a:xfrm>
            <a:off x="3283017" y="988171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1" idx="4"/>
            <a:endCxn id="315" idx="0"/>
          </p:cNvCxnSpPr>
          <p:nvPr/>
        </p:nvCxnSpPr>
        <p:spPr>
          <a:xfrm>
            <a:off x="3289712" y="99872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12" idx="4"/>
            <a:endCxn id="316" idx="1"/>
          </p:cNvCxnSpPr>
          <p:nvPr/>
        </p:nvCxnSpPr>
        <p:spPr>
          <a:xfrm>
            <a:off x="3354076" y="995029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5" idx="2"/>
            <a:endCxn id="318" idx="6"/>
          </p:cNvCxnSpPr>
          <p:nvPr/>
        </p:nvCxnSpPr>
        <p:spPr>
          <a:xfrm flipH="1" flipV="1">
            <a:off x="3203625" y="1002619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16" idx="7"/>
            <a:endCxn id="317" idx="3"/>
          </p:cNvCxnSpPr>
          <p:nvPr/>
        </p:nvCxnSpPr>
        <p:spPr>
          <a:xfrm flipV="1">
            <a:off x="3427388" y="9972000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3411223" y="98588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直接连接符 332"/>
          <p:cNvCxnSpPr>
            <a:stCxn id="312" idx="7"/>
            <a:endCxn id="328" idx="3"/>
          </p:cNvCxnSpPr>
          <p:nvPr/>
        </p:nvCxnSpPr>
        <p:spPr>
          <a:xfrm flipV="1">
            <a:off x="3370240" y="9897882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8" idx="5"/>
            <a:endCxn id="317" idx="1"/>
          </p:cNvCxnSpPr>
          <p:nvPr/>
        </p:nvCxnSpPr>
        <p:spPr>
          <a:xfrm>
            <a:off x="3450247" y="9897882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204969" y="101141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椭圆 336"/>
          <p:cNvSpPr/>
          <p:nvPr/>
        </p:nvSpPr>
        <p:spPr>
          <a:xfrm>
            <a:off x="3250688" y="102130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椭圆 337"/>
          <p:cNvSpPr/>
          <p:nvPr/>
        </p:nvSpPr>
        <p:spPr>
          <a:xfrm>
            <a:off x="3273547" y="1031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椭圆 338"/>
          <p:cNvSpPr/>
          <p:nvPr/>
        </p:nvSpPr>
        <p:spPr>
          <a:xfrm>
            <a:off x="3337911" y="10274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椭圆 339"/>
          <p:cNvSpPr/>
          <p:nvPr/>
        </p:nvSpPr>
        <p:spPr>
          <a:xfrm>
            <a:off x="3114773" y="102121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椭圆 340"/>
          <p:cNvSpPr/>
          <p:nvPr/>
        </p:nvSpPr>
        <p:spPr>
          <a:xfrm>
            <a:off x="3356035" y="10122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椭圆 341"/>
          <p:cNvSpPr/>
          <p:nvPr/>
        </p:nvSpPr>
        <p:spPr>
          <a:xfrm>
            <a:off x="3314119" y="1040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椭圆 342"/>
          <p:cNvSpPr/>
          <p:nvPr/>
        </p:nvSpPr>
        <p:spPr>
          <a:xfrm>
            <a:off x="3395059" y="10373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椭圆 343"/>
          <p:cNvSpPr/>
          <p:nvPr/>
        </p:nvSpPr>
        <p:spPr>
          <a:xfrm>
            <a:off x="3484241" y="103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椭圆 344"/>
          <p:cNvSpPr/>
          <p:nvPr/>
        </p:nvSpPr>
        <p:spPr>
          <a:xfrm>
            <a:off x="3228999" y="1037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/>
          <p:cNvCxnSpPr>
            <a:stCxn id="336" idx="3"/>
            <a:endCxn id="340" idx="7"/>
          </p:cNvCxnSpPr>
          <p:nvPr/>
        </p:nvCxnSpPr>
        <p:spPr>
          <a:xfrm flipH="1">
            <a:off x="3153797" y="1015320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36" idx="6"/>
            <a:endCxn id="341" idx="2"/>
          </p:cNvCxnSpPr>
          <p:nvPr/>
        </p:nvCxnSpPr>
        <p:spPr>
          <a:xfrm>
            <a:off x="3250688" y="1013704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36" idx="5"/>
            <a:endCxn id="337" idx="0"/>
          </p:cNvCxnSpPr>
          <p:nvPr/>
        </p:nvCxnSpPr>
        <p:spPr>
          <a:xfrm>
            <a:off x="3243993" y="1015320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7" idx="4"/>
            <a:endCxn id="338" idx="1"/>
          </p:cNvCxnSpPr>
          <p:nvPr/>
        </p:nvCxnSpPr>
        <p:spPr>
          <a:xfrm>
            <a:off x="3273548" y="1025875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37" idx="5"/>
            <a:endCxn id="339" idx="1"/>
          </p:cNvCxnSpPr>
          <p:nvPr/>
        </p:nvCxnSpPr>
        <p:spPr>
          <a:xfrm>
            <a:off x="3289712" y="1025206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8" idx="4"/>
            <a:endCxn id="342" idx="0"/>
          </p:cNvCxnSpPr>
          <p:nvPr/>
        </p:nvCxnSpPr>
        <p:spPr>
          <a:xfrm>
            <a:off x="3296407" y="1035760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9" idx="4"/>
            <a:endCxn id="343" idx="1"/>
          </p:cNvCxnSpPr>
          <p:nvPr/>
        </p:nvCxnSpPr>
        <p:spPr>
          <a:xfrm>
            <a:off x="3360771" y="1032063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42" idx="2"/>
            <a:endCxn id="345" idx="6"/>
          </p:cNvCxnSpPr>
          <p:nvPr/>
        </p:nvCxnSpPr>
        <p:spPr>
          <a:xfrm flipH="1" flipV="1">
            <a:off x="3274718" y="10399813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43" idx="7"/>
            <a:endCxn id="344" idx="3"/>
          </p:cNvCxnSpPr>
          <p:nvPr/>
        </p:nvCxnSpPr>
        <p:spPr>
          <a:xfrm flipV="1">
            <a:off x="3434083" y="10342342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3417918" y="102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直接连接符 355"/>
          <p:cNvCxnSpPr>
            <a:stCxn id="339" idx="7"/>
            <a:endCxn id="355" idx="3"/>
          </p:cNvCxnSpPr>
          <p:nvPr/>
        </p:nvCxnSpPr>
        <p:spPr>
          <a:xfrm flipV="1">
            <a:off x="3376935" y="10268224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5"/>
            <a:endCxn id="344" idx="1"/>
          </p:cNvCxnSpPr>
          <p:nvPr/>
        </p:nvCxnSpPr>
        <p:spPr>
          <a:xfrm>
            <a:off x="3456942" y="10268224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3407422" y="10296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椭圆 358"/>
          <p:cNvSpPr/>
          <p:nvPr/>
        </p:nvSpPr>
        <p:spPr>
          <a:xfrm>
            <a:off x="3165417" y="10324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椭圆 359"/>
          <p:cNvSpPr/>
          <p:nvPr/>
        </p:nvSpPr>
        <p:spPr>
          <a:xfrm>
            <a:off x="3185176" y="10419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直接连接符 362"/>
          <p:cNvCxnSpPr>
            <a:stCxn id="339" idx="5"/>
            <a:endCxn id="358" idx="2"/>
          </p:cNvCxnSpPr>
          <p:nvPr/>
        </p:nvCxnSpPr>
        <p:spPr>
          <a:xfrm>
            <a:off x="3376935" y="10313943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58" idx="0"/>
            <a:endCxn id="355" idx="4"/>
          </p:cNvCxnSpPr>
          <p:nvPr/>
        </p:nvCxnSpPr>
        <p:spPr>
          <a:xfrm flipV="1">
            <a:off x="3430282" y="10274919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4"/>
            <a:endCxn id="343" idx="0"/>
          </p:cNvCxnSpPr>
          <p:nvPr/>
        </p:nvCxnSpPr>
        <p:spPr>
          <a:xfrm flipH="1">
            <a:off x="3417919" y="10342350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58" idx="5"/>
            <a:endCxn id="344" idx="2"/>
          </p:cNvCxnSpPr>
          <p:nvPr/>
        </p:nvCxnSpPr>
        <p:spPr>
          <a:xfrm flipV="1">
            <a:off x="3446446" y="10326178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38" idx="6"/>
            <a:endCxn id="339" idx="3"/>
          </p:cNvCxnSpPr>
          <p:nvPr/>
        </p:nvCxnSpPr>
        <p:spPr>
          <a:xfrm flipV="1">
            <a:off x="3319266" y="10313943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2" idx="6"/>
            <a:endCxn id="343" idx="2"/>
          </p:cNvCxnSpPr>
          <p:nvPr/>
        </p:nvCxnSpPr>
        <p:spPr>
          <a:xfrm flipV="1">
            <a:off x="3359838" y="10396532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9" idx="6"/>
            <a:endCxn id="338" idx="3"/>
          </p:cNvCxnSpPr>
          <p:nvPr/>
        </p:nvCxnSpPr>
        <p:spPr>
          <a:xfrm>
            <a:off x="3211136" y="10347206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9" idx="4"/>
            <a:endCxn id="345" idx="1"/>
          </p:cNvCxnSpPr>
          <p:nvPr/>
        </p:nvCxnSpPr>
        <p:spPr>
          <a:xfrm>
            <a:off x="3188277" y="10370065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45" idx="4"/>
            <a:endCxn id="360" idx="0"/>
          </p:cNvCxnSpPr>
          <p:nvPr/>
        </p:nvCxnSpPr>
        <p:spPr>
          <a:xfrm flipH="1" flipV="1">
            <a:off x="3208036" y="10419391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0" idx="6"/>
            <a:endCxn id="342" idx="3"/>
          </p:cNvCxnSpPr>
          <p:nvPr/>
        </p:nvCxnSpPr>
        <p:spPr>
          <a:xfrm>
            <a:off x="3230895" y="10442251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/>
          <p:cNvSpPr/>
          <p:nvPr/>
        </p:nvSpPr>
        <p:spPr>
          <a:xfrm>
            <a:off x="4287884" y="105145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椭圆 391"/>
          <p:cNvSpPr/>
          <p:nvPr/>
        </p:nvSpPr>
        <p:spPr>
          <a:xfrm>
            <a:off x="4333603" y="10613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椭圆 392"/>
          <p:cNvSpPr/>
          <p:nvPr/>
        </p:nvSpPr>
        <p:spPr>
          <a:xfrm>
            <a:off x="4356462" y="107122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椭圆 393"/>
          <p:cNvSpPr/>
          <p:nvPr/>
        </p:nvSpPr>
        <p:spPr>
          <a:xfrm>
            <a:off x="4420826" y="10675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椭圆 394"/>
          <p:cNvSpPr/>
          <p:nvPr/>
        </p:nvSpPr>
        <p:spPr>
          <a:xfrm>
            <a:off x="4197688" y="106125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椭圆 395"/>
          <p:cNvSpPr/>
          <p:nvPr/>
        </p:nvSpPr>
        <p:spPr>
          <a:xfrm>
            <a:off x="4438950" y="10522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椭圆 396"/>
          <p:cNvSpPr/>
          <p:nvPr/>
        </p:nvSpPr>
        <p:spPr>
          <a:xfrm>
            <a:off x="4397034" y="108047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椭圆 397"/>
          <p:cNvSpPr/>
          <p:nvPr/>
        </p:nvSpPr>
        <p:spPr>
          <a:xfrm>
            <a:off x="4477974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椭圆 398"/>
          <p:cNvSpPr/>
          <p:nvPr/>
        </p:nvSpPr>
        <p:spPr>
          <a:xfrm>
            <a:off x="4538105" y="10659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椭圆 399"/>
          <p:cNvSpPr/>
          <p:nvPr/>
        </p:nvSpPr>
        <p:spPr>
          <a:xfrm>
            <a:off x="4247516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直接连接符 400"/>
          <p:cNvCxnSpPr>
            <a:stCxn id="391" idx="3"/>
            <a:endCxn id="395" idx="7"/>
          </p:cNvCxnSpPr>
          <p:nvPr/>
        </p:nvCxnSpPr>
        <p:spPr>
          <a:xfrm flipH="1">
            <a:off x="4236712" y="1055358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1" idx="6"/>
            <a:endCxn id="396" idx="2"/>
          </p:cNvCxnSpPr>
          <p:nvPr/>
        </p:nvCxnSpPr>
        <p:spPr>
          <a:xfrm>
            <a:off x="4333603" y="1053742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1" idx="5"/>
            <a:endCxn id="392" idx="0"/>
          </p:cNvCxnSpPr>
          <p:nvPr/>
        </p:nvCxnSpPr>
        <p:spPr>
          <a:xfrm>
            <a:off x="4326908" y="1055358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2" idx="4"/>
            <a:endCxn id="393" idx="1"/>
          </p:cNvCxnSpPr>
          <p:nvPr/>
        </p:nvCxnSpPr>
        <p:spPr>
          <a:xfrm>
            <a:off x="4356463" y="1065913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2" idx="5"/>
            <a:endCxn id="394" idx="1"/>
          </p:cNvCxnSpPr>
          <p:nvPr/>
        </p:nvCxnSpPr>
        <p:spPr>
          <a:xfrm>
            <a:off x="4372627" y="1065244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93" idx="4"/>
            <a:endCxn id="397" idx="0"/>
          </p:cNvCxnSpPr>
          <p:nvPr/>
        </p:nvCxnSpPr>
        <p:spPr>
          <a:xfrm>
            <a:off x="4379322" y="1075799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94" idx="4"/>
            <a:endCxn id="398" idx="1"/>
          </p:cNvCxnSpPr>
          <p:nvPr/>
        </p:nvCxnSpPr>
        <p:spPr>
          <a:xfrm>
            <a:off x="4443686" y="1072102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97" idx="2"/>
            <a:endCxn id="400" idx="6"/>
          </p:cNvCxnSpPr>
          <p:nvPr/>
        </p:nvCxnSpPr>
        <p:spPr>
          <a:xfrm flipH="1" flipV="1">
            <a:off x="4293235" y="1079691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98" idx="0"/>
            <a:endCxn id="399" idx="3"/>
          </p:cNvCxnSpPr>
          <p:nvPr/>
        </p:nvCxnSpPr>
        <p:spPr>
          <a:xfrm flipV="1">
            <a:off x="4500834" y="1069816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4803859" y="99720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椭圆 410"/>
          <p:cNvSpPr/>
          <p:nvPr/>
        </p:nvSpPr>
        <p:spPr>
          <a:xfrm>
            <a:off x="4849578" y="10070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椭圆 411"/>
          <p:cNvSpPr/>
          <p:nvPr/>
        </p:nvSpPr>
        <p:spPr>
          <a:xfrm>
            <a:off x="4872437" y="10169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椭圆 412"/>
          <p:cNvSpPr/>
          <p:nvPr/>
        </p:nvSpPr>
        <p:spPr>
          <a:xfrm>
            <a:off x="4936801" y="101327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椭圆 413"/>
          <p:cNvSpPr/>
          <p:nvPr/>
        </p:nvSpPr>
        <p:spPr>
          <a:xfrm>
            <a:off x="4713663" y="10069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椭圆 414"/>
          <p:cNvSpPr/>
          <p:nvPr/>
        </p:nvSpPr>
        <p:spPr>
          <a:xfrm>
            <a:off x="4954925" y="9980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椭圆 415"/>
          <p:cNvSpPr/>
          <p:nvPr/>
        </p:nvSpPr>
        <p:spPr>
          <a:xfrm>
            <a:off x="4913009" y="102621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椭圆 416"/>
          <p:cNvSpPr/>
          <p:nvPr/>
        </p:nvSpPr>
        <p:spPr>
          <a:xfrm>
            <a:off x="4993949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椭圆 417"/>
          <p:cNvSpPr/>
          <p:nvPr/>
        </p:nvSpPr>
        <p:spPr>
          <a:xfrm>
            <a:off x="5054080" y="10116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椭圆 418"/>
          <p:cNvSpPr/>
          <p:nvPr/>
        </p:nvSpPr>
        <p:spPr>
          <a:xfrm>
            <a:off x="4763491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0" name="直接连接符 419"/>
          <p:cNvCxnSpPr>
            <a:stCxn id="410" idx="3"/>
            <a:endCxn id="414" idx="7"/>
          </p:cNvCxnSpPr>
          <p:nvPr/>
        </p:nvCxnSpPr>
        <p:spPr>
          <a:xfrm flipH="1">
            <a:off x="4752687" y="1001102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0" idx="6"/>
            <a:endCxn id="415" idx="2"/>
          </p:cNvCxnSpPr>
          <p:nvPr/>
        </p:nvCxnSpPr>
        <p:spPr>
          <a:xfrm>
            <a:off x="4849578" y="999486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10" idx="5"/>
            <a:endCxn id="411" idx="0"/>
          </p:cNvCxnSpPr>
          <p:nvPr/>
        </p:nvCxnSpPr>
        <p:spPr>
          <a:xfrm>
            <a:off x="4842883" y="100110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1" idx="4"/>
            <a:endCxn id="412" idx="1"/>
          </p:cNvCxnSpPr>
          <p:nvPr/>
        </p:nvCxnSpPr>
        <p:spPr>
          <a:xfrm>
            <a:off x="4872438" y="101165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11" idx="5"/>
            <a:endCxn id="413" idx="1"/>
          </p:cNvCxnSpPr>
          <p:nvPr/>
        </p:nvCxnSpPr>
        <p:spPr>
          <a:xfrm>
            <a:off x="4888602" y="101098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12" idx="4"/>
            <a:endCxn id="416" idx="0"/>
          </p:cNvCxnSpPr>
          <p:nvPr/>
        </p:nvCxnSpPr>
        <p:spPr>
          <a:xfrm>
            <a:off x="4895297" y="102154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13" idx="4"/>
            <a:endCxn id="417" idx="1"/>
          </p:cNvCxnSpPr>
          <p:nvPr/>
        </p:nvCxnSpPr>
        <p:spPr>
          <a:xfrm>
            <a:off x="4959661" y="101784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16" idx="2"/>
            <a:endCxn id="419" idx="6"/>
          </p:cNvCxnSpPr>
          <p:nvPr/>
        </p:nvCxnSpPr>
        <p:spPr>
          <a:xfrm flipH="1" flipV="1">
            <a:off x="4809210" y="102543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17" idx="0"/>
            <a:endCxn id="418" idx="3"/>
          </p:cNvCxnSpPr>
          <p:nvPr/>
        </p:nvCxnSpPr>
        <p:spPr>
          <a:xfrm flipV="1">
            <a:off x="5016809" y="101555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5322284" y="87798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椭圆 429"/>
          <p:cNvSpPr/>
          <p:nvPr/>
        </p:nvSpPr>
        <p:spPr>
          <a:xfrm>
            <a:off x="5368003" y="8878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椭圆 430"/>
          <p:cNvSpPr/>
          <p:nvPr/>
        </p:nvSpPr>
        <p:spPr>
          <a:xfrm>
            <a:off x="5390862" y="8977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椭圆 431"/>
          <p:cNvSpPr/>
          <p:nvPr/>
        </p:nvSpPr>
        <p:spPr>
          <a:xfrm>
            <a:off x="5455226" y="894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椭圆 432"/>
          <p:cNvSpPr/>
          <p:nvPr/>
        </p:nvSpPr>
        <p:spPr>
          <a:xfrm>
            <a:off x="5232088" y="8877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椭圆 433"/>
          <p:cNvSpPr/>
          <p:nvPr/>
        </p:nvSpPr>
        <p:spPr>
          <a:xfrm>
            <a:off x="5473350" y="8788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椭圆 434"/>
          <p:cNvSpPr/>
          <p:nvPr/>
        </p:nvSpPr>
        <p:spPr>
          <a:xfrm>
            <a:off x="5431434" y="9070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椭圆 435"/>
          <p:cNvSpPr/>
          <p:nvPr/>
        </p:nvSpPr>
        <p:spPr>
          <a:xfrm>
            <a:off x="5512374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椭圆 436"/>
          <p:cNvSpPr/>
          <p:nvPr/>
        </p:nvSpPr>
        <p:spPr>
          <a:xfrm>
            <a:off x="5572505" y="892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椭圆 437"/>
          <p:cNvSpPr/>
          <p:nvPr/>
        </p:nvSpPr>
        <p:spPr>
          <a:xfrm>
            <a:off x="5281916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直接连接符 438"/>
          <p:cNvCxnSpPr>
            <a:stCxn id="429" idx="3"/>
            <a:endCxn id="433" idx="7"/>
          </p:cNvCxnSpPr>
          <p:nvPr/>
        </p:nvCxnSpPr>
        <p:spPr>
          <a:xfrm flipH="1">
            <a:off x="5271112" y="881889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29" idx="6"/>
            <a:endCxn id="434" idx="2"/>
          </p:cNvCxnSpPr>
          <p:nvPr/>
        </p:nvCxnSpPr>
        <p:spPr>
          <a:xfrm>
            <a:off x="5368003" y="88027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29" idx="5"/>
            <a:endCxn id="430" idx="0"/>
          </p:cNvCxnSpPr>
          <p:nvPr/>
        </p:nvCxnSpPr>
        <p:spPr>
          <a:xfrm>
            <a:off x="5361308" y="88188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30" idx="4"/>
            <a:endCxn id="431" idx="1"/>
          </p:cNvCxnSpPr>
          <p:nvPr/>
        </p:nvCxnSpPr>
        <p:spPr>
          <a:xfrm>
            <a:off x="5390863" y="89244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0" idx="5"/>
            <a:endCxn id="432" idx="1"/>
          </p:cNvCxnSpPr>
          <p:nvPr/>
        </p:nvCxnSpPr>
        <p:spPr>
          <a:xfrm>
            <a:off x="5407027" y="89177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31" idx="4"/>
            <a:endCxn id="435" idx="0"/>
          </p:cNvCxnSpPr>
          <p:nvPr/>
        </p:nvCxnSpPr>
        <p:spPr>
          <a:xfrm>
            <a:off x="5413722" y="90232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32" idx="4"/>
            <a:endCxn id="436" idx="1"/>
          </p:cNvCxnSpPr>
          <p:nvPr/>
        </p:nvCxnSpPr>
        <p:spPr>
          <a:xfrm>
            <a:off x="5478086" y="89863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35" idx="2"/>
            <a:endCxn id="438" idx="6"/>
          </p:cNvCxnSpPr>
          <p:nvPr/>
        </p:nvCxnSpPr>
        <p:spPr>
          <a:xfrm flipH="1" flipV="1">
            <a:off x="5327635" y="90622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36" idx="0"/>
            <a:endCxn id="437" idx="3"/>
          </p:cNvCxnSpPr>
          <p:nvPr/>
        </p:nvCxnSpPr>
        <p:spPr>
          <a:xfrm flipV="1">
            <a:off x="5535234" y="89634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椭圆 447"/>
          <p:cNvSpPr/>
          <p:nvPr/>
        </p:nvSpPr>
        <p:spPr>
          <a:xfrm>
            <a:off x="6303728" y="77256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椭圆 450"/>
          <p:cNvSpPr/>
          <p:nvPr/>
        </p:nvSpPr>
        <p:spPr>
          <a:xfrm>
            <a:off x="6356401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椭圆 454"/>
          <p:cNvSpPr/>
          <p:nvPr/>
        </p:nvSpPr>
        <p:spPr>
          <a:xfrm>
            <a:off x="6493818" y="7985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直接连接符 459"/>
          <p:cNvCxnSpPr>
            <a:stCxn id="448" idx="5"/>
            <a:endCxn id="451" idx="1"/>
          </p:cNvCxnSpPr>
          <p:nvPr/>
        </p:nvCxnSpPr>
        <p:spPr>
          <a:xfrm>
            <a:off x="6342752" y="776463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1" idx="4"/>
            <a:endCxn id="455" idx="1"/>
          </p:cNvCxnSpPr>
          <p:nvPr/>
        </p:nvCxnSpPr>
        <p:spPr>
          <a:xfrm>
            <a:off x="6379261" y="789612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6303728" y="101959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椭圆 470"/>
          <p:cNvSpPr/>
          <p:nvPr/>
        </p:nvSpPr>
        <p:spPr>
          <a:xfrm>
            <a:off x="6356401" y="10320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椭圆 471"/>
          <p:cNvSpPr/>
          <p:nvPr/>
        </p:nvSpPr>
        <p:spPr>
          <a:xfrm>
            <a:off x="6493818" y="104554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3" name="直接连接符 472"/>
          <p:cNvCxnSpPr>
            <a:stCxn id="470" idx="5"/>
            <a:endCxn id="471" idx="1"/>
          </p:cNvCxnSpPr>
          <p:nvPr/>
        </p:nvCxnSpPr>
        <p:spPr>
          <a:xfrm>
            <a:off x="6342752" y="10235006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2" idx="1"/>
          </p:cNvCxnSpPr>
          <p:nvPr/>
        </p:nvCxnSpPr>
        <p:spPr>
          <a:xfrm>
            <a:off x="6379261" y="10366504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椭圆 474"/>
          <p:cNvSpPr/>
          <p:nvPr/>
        </p:nvSpPr>
        <p:spPr>
          <a:xfrm>
            <a:off x="7041828" y="85070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椭圆 475"/>
          <p:cNvSpPr/>
          <p:nvPr/>
        </p:nvSpPr>
        <p:spPr>
          <a:xfrm>
            <a:off x="7094501" y="863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椭圆 476"/>
          <p:cNvSpPr/>
          <p:nvPr/>
        </p:nvSpPr>
        <p:spPr>
          <a:xfrm>
            <a:off x="7231918" y="87665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8" name="直接连接符 477"/>
          <p:cNvCxnSpPr>
            <a:stCxn id="475" idx="5"/>
            <a:endCxn id="476" idx="1"/>
          </p:cNvCxnSpPr>
          <p:nvPr/>
        </p:nvCxnSpPr>
        <p:spPr>
          <a:xfrm>
            <a:off x="7080852" y="854611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4"/>
            <a:endCxn id="477" idx="1"/>
          </p:cNvCxnSpPr>
          <p:nvPr/>
        </p:nvCxnSpPr>
        <p:spPr>
          <a:xfrm>
            <a:off x="7117361" y="867760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7938751" y="84872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椭圆 481"/>
          <p:cNvSpPr/>
          <p:nvPr/>
        </p:nvSpPr>
        <p:spPr>
          <a:xfrm>
            <a:off x="8128841" y="87467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4" name="直接连接符 483"/>
          <p:cNvCxnSpPr>
            <a:stCxn id="480" idx="5"/>
            <a:endCxn id="482" idx="1"/>
          </p:cNvCxnSpPr>
          <p:nvPr/>
        </p:nvCxnSpPr>
        <p:spPr>
          <a:xfrm>
            <a:off x="7977775" y="8526290"/>
            <a:ext cx="157761" cy="227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85"/>
          <p:cNvSpPr/>
          <p:nvPr/>
        </p:nvSpPr>
        <p:spPr>
          <a:xfrm>
            <a:off x="8876401" y="8504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椭圆 486"/>
          <p:cNvSpPr/>
          <p:nvPr/>
        </p:nvSpPr>
        <p:spPr>
          <a:xfrm>
            <a:off x="9066491" y="87643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4162911" y="899223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4405655" y="95673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5038942" y="10188094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>
            <a:stCxn id="21" idx="5"/>
            <a:endCxn id="22" idx="1"/>
          </p:cNvCxnSpPr>
          <p:nvPr/>
        </p:nvCxnSpPr>
        <p:spPr>
          <a:xfrm>
            <a:off x="4342753" y="9172075"/>
            <a:ext cx="93755" cy="426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4"/>
            <a:endCxn id="23" idx="1"/>
          </p:cNvCxnSpPr>
          <p:nvPr/>
        </p:nvCxnSpPr>
        <p:spPr>
          <a:xfrm>
            <a:off x="4511005" y="9778084"/>
            <a:ext cx="558791" cy="440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3690969" y="8765985"/>
                <a:ext cx="5317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969" y="8765985"/>
                <a:ext cx="531749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4604000" y="10293442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00" y="10293442"/>
                <a:ext cx="585354" cy="4100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4499410" y="9272626"/>
                <a:ext cx="657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10" y="9272626"/>
                <a:ext cx="65735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/>
          <p:nvPr/>
        </p:nvCxnSpPr>
        <p:spPr>
          <a:xfrm>
            <a:off x="5249638" y="9778084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206596" y="93789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6</a:t>
            </a:r>
            <a:endParaRPr 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969331" y="9748972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26289" y="93498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4012225" y="9231711"/>
                <a:ext cx="4871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25" y="9231711"/>
                <a:ext cx="48718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4459525" y="9905707"/>
                <a:ext cx="493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25" y="9905707"/>
                <a:ext cx="49314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131582" y="9586435"/>
                <a:ext cx="493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82" y="9586435"/>
                <a:ext cx="493148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534111" y="8720126"/>
                <a:ext cx="5317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11" y="8720126"/>
                <a:ext cx="53174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6305670" y="10192445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670" y="10192445"/>
                <a:ext cx="585354" cy="41000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7349974" y="8592122"/>
                <a:ext cx="597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974" y="8592122"/>
                <a:ext cx="597471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8121533" y="10064441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3" y="10064441"/>
                <a:ext cx="585354" cy="41000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1765517" y="8550967"/>
            <a:ext cx="4183281" cy="2742967"/>
          </a:xfrm>
          <a:custGeom>
            <a:avLst/>
            <a:gdLst>
              <a:gd name="connsiteX0" fmla="*/ 3985426 w 4183281"/>
              <a:gd name="connsiteY0" fmla="*/ 150210 h 2742967"/>
              <a:gd name="connsiteX1" fmla="*/ 3611615 w 4183281"/>
              <a:gd name="connsiteY1" fmla="*/ 242225 h 2742967"/>
              <a:gd name="connsiteX2" fmla="*/ 2605200 w 4183281"/>
              <a:gd name="connsiteY2" fmla="*/ 409003 h 2742967"/>
              <a:gd name="connsiteX3" fmla="*/ 2415419 w 4183281"/>
              <a:gd name="connsiteY3" fmla="*/ 17939 h 2742967"/>
              <a:gd name="connsiteX4" fmla="*/ 1719555 w 4183281"/>
              <a:gd name="connsiteY4" fmla="*/ 69697 h 2742967"/>
              <a:gd name="connsiteX5" fmla="*/ 385336 w 4183281"/>
              <a:gd name="connsiteY5" fmla="*/ 104203 h 2742967"/>
              <a:gd name="connsiteX6" fmla="*/ 40279 w 4183281"/>
              <a:gd name="connsiteY6" fmla="*/ 161712 h 2742967"/>
              <a:gd name="connsiteX7" fmla="*/ 5774 w 4183281"/>
              <a:gd name="connsiteY7" fmla="*/ 702301 h 2742967"/>
              <a:gd name="connsiteX8" fmla="*/ 28777 w 4183281"/>
              <a:gd name="connsiteY8" fmla="*/ 1748973 h 2742967"/>
              <a:gd name="connsiteX9" fmla="*/ 109291 w 4183281"/>
              <a:gd name="connsiteY9" fmla="*/ 2002014 h 2742967"/>
              <a:gd name="connsiteX10" fmla="*/ 828158 w 4183281"/>
              <a:gd name="connsiteY10" fmla="*/ 1979010 h 2742967"/>
              <a:gd name="connsiteX11" fmla="*/ 1455011 w 4183281"/>
              <a:gd name="connsiteY11" fmla="*/ 2013516 h 2742967"/>
              <a:gd name="connsiteX12" fmla="*/ 1794317 w 4183281"/>
              <a:gd name="connsiteY12" fmla="*/ 2295312 h 2742967"/>
              <a:gd name="connsiteX13" fmla="*/ 1851826 w 4183281"/>
              <a:gd name="connsiteY13" fmla="*/ 2697878 h 2742967"/>
              <a:gd name="connsiteX14" fmla="*/ 2967509 w 4183281"/>
              <a:gd name="connsiteY14" fmla="*/ 2697878 h 2742967"/>
              <a:gd name="connsiteX15" fmla="*/ 3628868 w 4183281"/>
              <a:gd name="connsiteY15" fmla="*/ 2381576 h 2742967"/>
              <a:gd name="connsiteX16" fmla="*/ 4169457 w 4183281"/>
              <a:gd name="connsiteY16" fmla="*/ 731056 h 2742967"/>
              <a:gd name="connsiteX17" fmla="*/ 3985426 w 4183281"/>
              <a:gd name="connsiteY17" fmla="*/ 150210 h 274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83281" h="2742967">
                <a:moveTo>
                  <a:pt x="3985426" y="150210"/>
                </a:moveTo>
                <a:cubicBezTo>
                  <a:pt x="3892452" y="68738"/>
                  <a:pt x="3841653" y="199093"/>
                  <a:pt x="3611615" y="242225"/>
                </a:cubicBezTo>
                <a:cubicBezTo>
                  <a:pt x="3381577" y="285357"/>
                  <a:pt x="2804566" y="446384"/>
                  <a:pt x="2605200" y="409003"/>
                </a:cubicBezTo>
                <a:cubicBezTo>
                  <a:pt x="2405834" y="371622"/>
                  <a:pt x="2563026" y="74490"/>
                  <a:pt x="2415419" y="17939"/>
                </a:cubicBezTo>
                <a:cubicBezTo>
                  <a:pt x="2267812" y="-38612"/>
                  <a:pt x="2057902" y="55320"/>
                  <a:pt x="1719555" y="69697"/>
                </a:cubicBezTo>
                <a:cubicBezTo>
                  <a:pt x="1381208" y="84074"/>
                  <a:pt x="665215" y="88867"/>
                  <a:pt x="385336" y="104203"/>
                </a:cubicBezTo>
                <a:cubicBezTo>
                  <a:pt x="105457" y="119539"/>
                  <a:pt x="103539" y="62029"/>
                  <a:pt x="40279" y="161712"/>
                </a:cubicBezTo>
                <a:cubicBezTo>
                  <a:pt x="-22981" y="261395"/>
                  <a:pt x="7691" y="437758"/>
                  <a:pt x="5774" y="702301"/>
                </a:cubicBezTo>
                <a:cubicBezTo>
                  <a:pt x="3857" y="966844"/>
                  <a:pt x="11524" y="1532354"/>
                  <a:pt x="28777" y="1748973"/>
                </a:cubicBezTo>
                <a:cubicBezTo>
                  <a:pt x="46030" y="1965592"/>
                  <a:pt x="-23939" y="1963674"/>
                  <a:pt x="109291" y="2002014"/>
                </a:cubicBezTo>
                <a:cubicBezTo>
                  <a:pt x="242521" y="2040354"/>
                  <a:pt x="603871" y="1977093"/>
                  <a:pt x="828158" y="1979010"/>
                </a:cubicBezTo>
                <a:cubicBezTo>
                  <a:pt x="1052445" y="1980927"/>
                  <a:pt x="1293985" y="1960799"/>
                  <a:pt x="1455011" y="2013516"/>
                </a:cubicBezTo>
                <a:cubicBezTo>
                  <a:pt x="1616037" y="2066233"/>
                  <a:pt x="1728181" y="2181252"/>
                  <a:pt x="1794317" y="2295312"/>
                </a:cubicBezTo>
                <a:cubicBezTo>
                  <a:pt x="1860453" y="2409372"/>
                  <a:pt x="1656294" y="2630784"/>
                  <a:pt x="1851826" y="2697878"/>
                </a:cubicBezTo>
                <a:cubicBezTo>
                  <a:pt x="2047358" y="2764972"/>
                  <a:pt x="2671335" y="2750595"/>
                  <a:pt x="2967509" y="2697878"/>
                </a:cubicBezTo>
                <a:cubicBezTo>
                  <a:pt x="3263683" y="2645161"/>
                  <a:pt x="3428543" y="2709380"/>
                  <a:pt x="3628868" y="2381576"/>
                </a:cubicBezTo>
                <a:cubicBezTo>
                  <a:pt x="3829193" y="2053772"/>
                  <a:pt x="4109072" y="1098158"/>
                  <a:pt x="4169457" y="731056"/>
                </a:cubicBezTo>
                <a:cubicBezTo>
                  <a:pt x="4229842" y="363954"/>
                  <a:pt x="4078400" y="231682"/>
                  <a:pt x="3985426" y="150210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3715077" y="7003250"/>
            <a:ext cx="2150886" cy="6338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4243152" y="8787104"/>
            <a:ext cx="1572892" cy="2359299"/>
          </a:xfrm>
          <a:custGeom>
            <a:avLst/>
            <a:gdLst>
              <a:gd name="connsiteX0" fmla="*/ 1156984 w 1572892"/>
              <a:gd name="connsiteY0" fmla="*/ 138360 h 2359299"/>
              <a:gd name="connsiteX1" fmla="*/ 1559550 w 1572892"/>
              <a:gd name="connsiteY1" fmla="*/ 178617 h 2359299"/>
              <a:gd name="connsiteX2" fmla="*/ 1433029 w 1572892"/>
              <a:gd name="connsiteY2" fmla="*/ 1029756 h 2359299"/>
              <a:gd name="connsiteX3" fmla="*/ 1007459 w 1572892"/>
              <a:gd name="connsiteY3" fmla="*/ 2082179 h 2359299"/>
              <a:gd name="connsiteX4" fmla="*/ 340350 w 1572892"/>
              <a:gd name="connsiteY4" fmla="*/ 2358224 h 2359299"/>
              <a:gd name="connsiteX5" fmla="*/ 35550 w 1572892"/>
              <a:gd name="connsiteY5" fmla="*/ 2018919 h 2359299"/>
              <a:gd name="connsiteX6" fmla="*/ 81557 w 1572892"/>
              <a:gd name="connsiteY6" fmla="*/ 1719870 h 2359299"/>
              <a:gd name="connsiteX7" fmla="*/ 708410 w 1572892"/>
              <a:gd name="connsiteY7" fmla="*/ 1702617 h 2359299"/>
              <a:gd name="connsiteX8" fmla="*/ 1156984 w 1572892"/>
              <a:gd name="connsiteY8" fmla="*/ 138360 h 235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2892" h="2359299">
                <a:moveTo>
                  <a:pt x="1156984" y="138360"/>
                </a:moveTo>
                <a:cubicBezTo>
                  <a:pt x="1298841" y="-115640"/>
                  <a:pt x="1513543" y="30051"/>
                  <a:pt x="1559550" y="178617"/>
                </a:cubicBezTo>
                <a:cubicBezTo>
                  <a:pt x="1605558" y="327183"/>
                  <a:pt x="1525044" y="712496"/>
                  <a:pt x="1433029" y="1029756"/>
                </a:cubicBezTo>
                <a:cubicBezTo>
                  <a:pt x="1341014" y="1347016"/>
                  <a:pt x="1189572" y="1860768"/>
                  <a:pt x="1007459" y="2082179"/>
                </a:cubicBezTo>
                <a:cubicBezTo>
                  <a:pt x="825346" y="2303590"/>
                  <a:pt x="502335" y="2368767"/>
                  <a:pt x="340350" y="2358224"/>
                </a:cubicBezTo>
                <a:cubicBezTo>
                  <a:pt x="178365" y="2347681"/>
                  <a:pt x="78682" y="2125311"/>
                  <a:pt x="35550" y="2018919"/>
                </a:cubicBezTo>
                <a:cubicBezTo>
                  <a:pt x="-7582" y="1912527"/>
                  <a:pt x="-30586" y="1772587"/>
                  <a:pt x="81557" y="1719870"/>
                </a:cubicBezTo>
                <a:cubicBezTo>
                  <a:pt x="193700" y="1667153"/>
                  <a:pt x="525338" y="1963327"/>
                  <a:pt x="708410" y="1702617"/>
                </a:cubicBezTo>
                <a:cubicBezTo>
                  <a:pt x="891482" y="1441908"/>
                  <a:pt x="1015127" y="392360"/>
                  <a:pt x="1156984" y="13836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文本框 1001"/>
          <p:cNvSpPr txBox="1"/>
          <p:nvPr/>
        </p:nvSpPr>
        <p:spPr>
          <a:xfrm>
            <a:off x="3400160" y="1111772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6" name="文本框 445"/>
          <p:cNvSpPr txBox="1"/>
          <p:nvPr/>
        </p:nvSpPr>
        <p:spPr>
          <a:xfrm>
            <a:off x="3854554" y="78993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388" name="组合 387"/>
          <p:cNvGrpSpPr/>
          <p:nvPr/>
        </p:nvGrpSpPr>
        <p:grpSpPr>
          <a:xfrm>
            <a:off x="2440977" y="9053445"/>
            <a:ext cx="386136" cy="335911"/>
            <a:chOff x="4205906" y="8622862"/>
            <a:chExt cx="386136" cy="335911"/>
          </a:xfrm>
        </p:grpSpPr>
        <p:sp>
          <p:nvSpPr>
            <p:cNvPr id="206" name="椭圆 205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直接连接符 215"/>
            <p:cNvCxnSpPr>
              <a:stCxn id="206" idx="3"/>
              <a:endCxn id="210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6" idx="6"/>
              <a:endCxn id="211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4"/>
              <a:endCxn id="208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7" idx="5"/>
              <a:endCxn id="209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8" idx="4"/>
              <a:endCxn id="212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4"/>
              <a:endCxn id="213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2"/>
              <a:endCxn id="215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13" idx="0"/>
              <a:endCxn id="214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/>
          <p:cNvGrpSpPr/>
          <p:nvPr/>
        </p:nvGrpSpPr>
        <p:grpSpPr>
          <a:xfrm>
            <a:off x="2440977" y="10594550"/>
            <a:ext cx="386136" cy="335911"/>
            <a:chOff x="4197688" y="10514565"/>
            <a:chExt cx="386136" cy="335911"/>
          </a:xfrm>
        </p:grpSpPr>
        <p:sp>
          <p:nvSpPr>
            <p:cNvPr id="301" name="椭圆 300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直接连接符 310"/>
            <p:cNvCxnSpPr>
              <a:stCxn id="301" idx="3"/>
              <a:endCxn id="305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01" idx="6"/>
              <a:endCxn id="306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301" idx="5"/>
              <a:endCxn id="302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02" idx="4"/>
              <a:endCxn id="303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302" idx="5"/>
              <a:endCxn id="304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3" idx="4"/>
              <a:endCxn id="307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04" idx="4"/>
              <a:endCxn id="308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07" idx="2"/>
              <a:endCxn id="310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0"/>
              <a:endCxn id="309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4957591" y="9190935"/>
            <a:ext cx="235809" cy="305209"/>
            <a:chOff x="7938751" y="8487266"/>
            <a:chExt cx="235809" cy="305209"/>
          </a:xfrm>
        </p:grpSpPr>
        <p:sp>
          <p:nvSpPr>
            <p:cNvPr id="373" name="椭圆 372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5"/>
              <a:endCxn id="37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5450636" y="9163231"/>
            <a:ext cx="235809" cy="305209"/>
            <a:chOff x="8876401" y="8504821"/>
            <a:chExt cx="235809" cy="305209"/>
          </a:xfrm>
        </p:grpSpPr>
        <p:sp>
          <p:nvSpPr>
            <p:cNvPr id="376" name="椭圆 375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2236343" y="7301066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椭圆 420"/>
          <p:cNvSpPr/>
          <p:nvPr/>
        </p:nvSpPr>
        <p:spPr>
          <a:xfrm>
            <a:off x="3494212" y="78940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椭圆 421"/>
          <p:cNvSpPr/>
          <p:nvPr/>
        </p:nvSpPr>
        <p:spPr>
          <a:xfrm>
            <a:off x="3539931" y="7992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椭圆 422"/>
          <p:cNvSpPr/>
          <p:nvPr/>
        </p:nvSpPr>
        <p:spPr>
          <a:xfrm>
            <a:off x="3562790" y="80917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椭圆 426"/>
          <p:cNvSpPr/>
          <p:nvPr/>
        </p:nvSpPr>
        <p:spPr>
          <a:xfrm>
            <a:off x="3603362" y="81842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直接连接符 432"/>
          <p:cNvCxnSpPr>
            <a:stCxn id="421" idx="5"/>
            <a:endCxn id="422" idx="0"/>
          </p:cNvCxnSpPr>
          <p:nvPr/>
        </p:nvCxnSpPr>
        <p:spPr>
          <a:xfrm>
            <a:off x="3533236" y="793305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2" idx="4"/>
            <a:endCxn id="423" idx="1"/>
          </p:cNvCxnSpPr>
          <p:nvPr/>
        </p:nvCxnSpPr>
        <p:spPr>
          <a:xfrm>
            <a:off x="3562791" y="803860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3" idx="4"/>
            <a:endCxn id="427" idx="0"/>
          </p:cNvCxnSpPr>
          <p:nvPr/>
        </p:nvCxnSpPr>
        <p:spPr>
          <a:xfrm>
            <a:off x="3585650" y="813745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3154194" y="94209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椭圆 443"/>
          <p:cNvSpPr/>
          <p:nvPr/>
        </p:nvSpPr>
        <p:spPr>
          <a:xfrm>
            <a:off x="3199913" y="9519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椭圆 444"/>
          <p:cNvSpPr/>
          <p:nvPr/>
        </p:nvSpPr>
        <p:spPr>
          <a:xfrm>
            <a:off x="3222772" y="9618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椭圆 446"/>
          <p:cNvSpPr/>
          <p:nvPr/>
        </p:nvSpPr>
        <p:spPr>
          <a:xfrm>
            <a:off x="3063998" y="9518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椭圆 448"/>
          <p:cNvSpPr/>
          <p:nvPr/>
        </p:nvSpPr>
        <p:spPr>
          <a:xfrm>
            <a:off x="3263344" y="97110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直接连接符 452"/>
          <p:cNvCxnSpPr>
            <a:stCxn id="443" idx="3"/>
            <a:endCxn id="447" idx="7"/>
          </p:cNvCxnSpPr>
          <p:nvPr/>
        </p:nvCxnSpPr>
        <p:spPr>
          <a:xfrm flipH="1">
            <a:off x="3103022" y="945992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3" idx="5"/>
            <a:endCxn id="444" idx="0"/>
          </p:cNvCxnSpPr>
          <p:nvPr/>
        </p:nvCxnSpPr>
        <p:spPr>
          <a:xfrm>
            <a:off x="3193218" y="94599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44" idx="4"/>
            <a:endCxn id="445" idx="1"/>
          </p:cNvCxnSpPr>
          <p:nvPr/>
        </p:nvCxnSpPr>
        <p:spPr>
          <a:xfrm>
            <a:off x="3222773" y="95654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45" idx="4"/>
            <a:endCxn id="449" idx="0"/>
          </p:cNvCxnSpPr>
          <p:nvPr/>
        </p:nvCxnSpPr>
        <p:spPr>
          <a:xfrm>
            <a:off x="3245632" y="96643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组合 950"/>
          <p:cNvGrpSpPr/>
          <p:nvPr/>
        </p:nvGrpSpPr>
        <p:grpSpPr>
          <a:xfrm>
            <a:off x="3066939" y="10608516"/>
            <a:ext cx="195237" cy="335911"/>
            <a:chOff x="2299836" y="10327767"/>
            <a:chExt cx="195237" cy="335911"/>
          </a:xfrm>
        </p:grpSpPr>
        <p:sp>
          <p:nvSpPr>
            <p:cNvPr id="467" name="椭圆 46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直接连接符 478"/>
            <p:cNvCxnSpPr>
              <a:stCxn id="467" idx="5"/>
              <a:endCxn id="46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468" idx="4"/>
              <a:endCxn id="46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69" idx="4"/>
              <a:endCxn id="47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2"/>
              <a:endCxn id="4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椭圆 516"/>
          <p:cNvSpPr/>
          <p:nvPr/>
        </p:nvSpPr>
        <p:spPr>
          <a:xfrm>
            <a:off x="1908331" y="90583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1954050" y="91572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椭圆 518"/>
          <p:cNvSpPr/>
          <p:nvPr/>
        </p:nvSpPr>
        <p:spPr>
          <a:xfrm>
            <a:off x="1976909" y="92561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椭圆 519"/>
          <p:cNvSpPr/>
          <p:nvPr/>
        </p:nvSpPr>
        <p:spPr>
          <a:xfrm>
            <a:off x="2041273" y="92191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椭圆 520"/>
          <p:cNvSpPr/>
          <p:nvPr/>
        </p:nvSpPr>
        <p:spPr>
          <a:xfrm>
            <a:off x="1826984" y="90974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椭圆 521"/>
          <p:cNvSpPr/>
          <p:nvPr/>
        </p:nvSpPr>
        <p:spPr>
          <a:xfrm>
            <a:off x="2059397" y="9066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椭圆 522"/>
          <p:cNvSpPr/>
          <p:nvPr/>
        </p:nvSpPr>
        <p:spPr>
          <a:xfrm>
            <a:off x="2017481" y="9348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椭圆 523"/>
          <p:cNvSpPr/>
          <p:nvPr/>
        </p:nvSpPr>
        <p:spPr>
          <a:xfrm>
            <a:off x="2098421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椭圆 524"/>
          <p:cNvSpPr/>
          <p:nvPr/>
        </p:nvSpPr>
        <p:spPr>
          <a:xfrm>
            <a:off x="2158552" y="92029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椭圆 525"/>
          <p:cNvSpPr/>
          <p:nvPr/>
        </p:nvSpPr>
        <p:spPr>
          <a:xfrm>
            <a:off x="1867963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" name="直接连接符 526"/>
          <p:cNvCxnSpPr>
            <a:stCxn id="517" idx="3"/>
            <a:endCxn id="521" idx="7"/>
          </p:cNvCxnSpPr>
          <p:nvPr/>
        </p:nvCxnSpPr>
        <p:spPr>
          <a:xfrm flipH="1">
            <a:off x="1866008" y="909742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7" idx="6"/>
            <a:endCxn id="522" idx="2"/>
          </p:cNvCxnSpPr>
          <p:nvPr/>
        </p:nvCxnSpPr>
        <p:spPr>
          <a:xfrm>
            <a:off x="1954050" y="90812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7" idx="5"/>
            <a:endCxn id="518" idx="0"/>
          </p:cNvCxnSpPr>
          <p:nvPr/>
        </p:nvCxnSpPr>
        <p:spPr>
          <a:xfrm>
            <a:off x="1947355" y="90974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8" idx="4"/>
            <a:endCxn id="519" idx="1"/>
          </p:cNvCxnSpPr>
          <p:nvPr/>
        </p:nvCxnSpPr>
        <p:spPr>
          <a:xfrm>
            <a:off x="1976910" y="92029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stCxn id="518" idx="5"/>
            <a:endCxn id="520" idx="1"/>
          </p:cNvCxnSpPr>
          <p:nvPr/>
        </p:nvCxnSpPr>
        <p:spPr>
          <a:xfrm>
            <a:off x="1993074" y="91962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9" idx="4"/>
            <a:endCxn id="523" idx="0"/>
          </p:cNvCxnSpPr>
          <p:nvPr/>
        </p:nvCxnSpPr>
        <p:spPr>
          <a:xfrm>
            <a:off x="1999769" y="93018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520" idx="4"/>
            <a:endCxn id="524" idx="1"/>
          </p:cNvCxnSpPr>
          <p:nvPr/>
        </p:nvCxnSpPr>
        <p:spPr>
          <a:xfrm>
            <a:off x="2064133" y="92648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23" idx="2"/>
            <a:endCxn id="526" idx="6"/>
          </p:cNvCxnSpPr>
          <p:nvPr/>
        </p:nvCxnSpPr>
        <p:spPr>
          <a:xfrm flipH="1" flipV="1">
            <a:off x="1913682" y="93407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24" idx="0"/>
            <a:endCxn id="525" idx="3"/>
          </p:cNvCxnSpPr>
          <p:nvPr/>
        </p:nvCxnSpPr>
        <p:spPr>
          <a:xfrm flipV="1">
            <a:off x="2121281" y="92419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椭圆 535"/>
          <p:cNvSpPr/>
          <p:nvPr/>
        </p:nvSpPr>
        <p:spPr>
          <a:xfrm>
            <a:off x="1890830" y="7122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椭圆 536"/>
          <p:cNvSpPr/>
          <p:nvPr/>
        </p:nvSpPr>
        <p:spPr>
          <a:xfrm>
            <a:off x="1936549" y="7221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椭圆 537"/>
          <p:cNvSpPr/>
          <p:nvPr/>
        </p:nvSpPr>
        <p:spPr>
          <a:xfrm>
            <a:off x="1959408" y="7320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椭圆 538"/>
          <p:cNvSpPr/>
          <p:nvPr/>
        </p:nvSpPr>
        <p:spPr>
          <a:xfrm>
            <a:off x="2023772" y="728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椭圆 539"/>
          <p:cNvSpPr/>
          <p:nvPr/>
        </p:nvSpPr>
        <p:spPr>
          <a:xfrm>
            <a:off x="1800634" y="72208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椭圆 540"/>
          <p:cNvSpPr/>
          <p:nvPr/>
        </p:nvSpPr>
        <p:spPr>
          <a:xfrm>
            <a:off x="2041896" y="7131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椭圆 541"/>
          <p:cNvSpPr/>
          <p:nvPr/>
        </p:nvSpPr>
        <p:spPr>
          <a:xfrm>
            <a:off x="1999980" y="74130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椭圆 542"/>
          <p:cNvSpPr/>
          <p:nvPr/>
        </p:nvSpPr>
        <p:spPr>
          <a:xfrm>
            <a:off x="2080920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椭圆 543"/>
          <p:cNvSpPr/>
          <p:nvPr/>
        </p:nvSpPr>
        <p:spPr>
          <a:xfrm>
            <a:off x="2141051" y="7267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椭圆 544"/>
          <p:cNvSpPr/>
          <p:nvPr/>
        </p:nvSpPr>
        <p:spPr>
          <a:xfrm>
            <a:off x="1850462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6" name="直接连接符 545"/>
          <p:cNvCxnSpPr>
            <a:stCxn id="536" idx="3"/>
            <a:endCxn id="540" idx="7"/>
          </p:cNvCxnSpPr>
          <p:nvPr/>
        </p:nvCxnSpPr>
        <p:spPr>
          <a:xfrm flipH="1">
            <a:off x="1839658" y="716189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36" idx="6"/>
            <a:endCxn id="541" idx="2"/>
          </p:cNvCxnSpPr>
          <p:nvPr/>
        </p:nvCxnSpPr>
        <p:spPr>
          <a:xfrm>
            <a:off x="1936549" y="714572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36" idx="5"/>
            <a:endCxn id="537" idx="0"/>
          </p:cNvCxnSpPr>
          <p:nvPr/>
        </p:nvCxnSpPr>
        <p:spPr>
          <a:xfrm>
            <a:off x="1929854" y="71618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37" idx="4"/>
            <a:endCxn id="538" idx="1"/>
          </p:cNvCxnSpPr>
          <p:nvPr/>
        </p:nvCxnSpPr>
        <p:spPr>
          <a:xfrm>
            <a:off x="1959409" y="72674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37" idx="5"/>
            <a:endCxn id="539" idx="1"/>
          </p:cNvCxnSpPr>
          <p:nvPr/>
        </p:nvCxnSpPr>
        <p:spPr>
          <a:xfrm>
            <a:off x="1975573" y="726074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38" idx="4"/>
            <a:endCxn id="542" idx="0"/>
          </p:cNvCxnSpPr>
          <p:nvPr/>
        </p:nvCxnSpPr>
        <p:spPr>
          <a:xfrm>
            <a:off x="1982268" y="73662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39" idx="4"/>
            <a:endCxn id="543" idx="1"/>
          </p:cNvCxnSpPr>
          <p:nvPr/>
        </p:nvCxnSpPr>
        <p:spPr>
          <a:xfrm>
            <a:off x="2046632" y="732932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2" idx="2"/>
            <a:endCxn id="545" idx="6"/>
          </p:cNvCxnSpPr>
          <p:nvPr/>
        </p:nvCxnSpPr>
        <p:spPr>
          <a:xfrm flipH="1" flipV="1">
            <a:off x="1896181" y="740521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43" idx="0"/>
            <a:endCxn id="544" idx="3"/>
          </p:cNvCxnSpPr>
          <p:nvPr/>
        </p:nvCxnSpPr>
        <p:spPr>
          <a:xfrm flipV="1">
            <a:off x="2103780" y="730646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1916170" y="752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椭圆 555"/>
          <p:cNvSpPr/>
          <p:nvPr/>
        </p:nvSpPr>
        <p:spPr>
          <a:xfrm>
            <a:off x="1961889" y="762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椭圆 556"/>
          <p:cNvSpPr/>
          <p:nvPr/>
        </p:nvSpPr>
        <p:spPr>
          <a:xfrm>
            <a:off x="1984748" y="772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椭圆 557"/>
          <p:cNvSpPr/>
          <p:nvPr/>
        </p:nvSpPr>
        <p:spPr>
          <a:xfrm>
            <a:off x="2049112" y="768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椭圆 558"/>
          <p:cNvSpPr/>
          <p:nvPr/>
        </p:nvSpPr>
        <p:spPr>
          <a:xfrm>
            <a:off x="1825974" y="762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椭圆 559"/>
          <p:cNvSpPr/>
          <p:nvPr/>
        </p:nvSpPr>
        <p:spPr>
          <a:xfrm>
            <a:off x="2067236" y="753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椭圆 560"/>
          <p:cNvSpPr/>
          <p:nvPr/>
        </p:nvSpPr>
        <p:spPr>
          <a:xfrm>
            <a:off x="2025320" y="781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椭圆 561"/>
          <p:cNvSpPr/>
          <p:nvPr/>
        </p:nvSpPr>
        <p:spPr>
          <a:xfrm>
            <a:off x="2106260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椭圆 562"/>
          <p:cNvSpPr/>
          <p:nvPr/>
        </p:nvSpPr>
        <p:spPr>
          <a:xfrm>
            <a:off x="2166391" y="767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椭圆 563"/>
          <p:cNvSpPr/>
          <p:nvPr/>
        </p:nvSpPr>
        <p:spPr>
          <a:xfrm>
            <a:off x="1875802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直接连接符 564"/>
          <p:cNvCxnSpPr>
            <a:stCxn id="555" idx="3"/>
            <a:endCxn id="559" idx="7"/>
          </p:cNvCxnSpPr>
          <p:nvPr/>
        </p:nvCxnSpPr>
        <p:spPr>
          <a:xfrm flipH="1">
            <a:off x="1864998" y="756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5" idx="6"/>
            <a:endCxn id="560" idx="2"/>
          </p:cNvCxnSpPr>
          <p:nvPr/>
        </p:nvCxnSpPr>
        <p:spPr>
          <a:xfrm>
            <a:off x="1961889" y="754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55" idx="5"/>
            <a:endCxn id="556" idx="0"/>
          </p:cNvCxnSpPr>
          <p:nvPr/>
        </p:nvCxnSpPr>
        <p:spPr>
          <a:xfrm>
            <a:off x="1955194" y="756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56" idx="4"/>
            <a:endCxn id="557" idx="1"/>
          </p:cNvCxnSpPr>
          <p:nvPr/>
        </p:nvCxnSpPr>
        <p:spPr>
          <a:xfrm>
            <a:off x="1984749" y="767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56" idx="5"/>
            <a:endCxn id="558" idx="1"/>
          </p:cNvCxnSpPr>
          <p:nvPr/>
        </p:nvCxnSpPr>
        <p:spPr>
          <a:xfrm>
            <a:off x="2000913" y="766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57" idx="4"/>
            <a:endCxn id="561" idx="0"/>
          </p:cNvCxnSpPr>
          <p:nvPr/>
        </p:nvCxnSpPr>
        <p:spPr>
          <a:xfrm>
            <a:off x="2007608" y="777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58" idx="4"/>
            <a:endCxn id="562" idx="1"/>
          </p:cNvCxnSpPr>
          <p:nvPr/>
        </p:nvCxnSpPr>
        <p:spPr>
          <a:xfrm>
            <a:off x="2071972" y="773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561" idx="2"/>
            <a:endCxn id="564" idx="6"/>
          </p:cNvCxnSpPr>
          <p:nvPr/>
        </p:nvCxnSpPr>
        <p:spPr>
          <a:xfrm flipH="1" flipV="1">
            <a:off x="1921521" y="780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62" idx="0"/>
            <a:endCxn id="563" idx="3"/>
          </p:cNvCxnSpPr>
          <p:nvPr/>
        </p:nvCxnSpPr>
        <p:spPr>
          <a:xfrm flipV="1">
            <a:off x="2129120" y="771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椭圆 573"/>
          <p:cNvSpPr/>
          <p:nvPr/>
        </p:nvSpPr>
        <p:spPr>
          <a:xfrm>
            <a:off x="1888819" y="9205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椭圆 574"/>
          <p:cNvSpPr/>
          <p:nvPr/>
        </p:nvSpPr>
        <p:spPr>
          <a:xfrm>
            <a:off x="1813073" y="9175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直接连接符 575"/>
          <p:cNvCxnSpPr>
            <a:stCxn id="521" idx="4"/>
            <a:endCxn id="575" idx="0"/>
          </p:cNvCxnSpPr>
          <p:nvPr/>
        </p:nvCxnSpPr>
        <p:spPr>
          <a:xfrm flipH="1">
            <a:off x="1835933" y="914314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5" idx="5"/>
            <a:endCxn id="574" idx="2"/>
          </p:cNvCxnSpPr>
          <p:nvPr/>
        </p:nvCxnSpPr>
        <p:spPr>
          <a:xfrm>
            <a:off x="1852097" y="921478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7"/>
            <a:endCxn id="518" idx="3"/>
          </p:cNvCxnSpPr>
          <p:nvPr/>
        </p:nvCxnSpPr>
        <p:spPr>
          <a:xfrm flipV="1">
            <a:off x="1927843" y="919627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椭圆 578"/>
          <p:cNvSpPr/>
          <p:nvPr/>
        </p:nvSpPr>
        <p:spPr>
          <a:xfrm>
            <a:off x="1918093" y="79001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椭圆 579"/>
          <p:cNvSpPr/>
          <p:nvPr/>
        </p:nvSpPr>
        <p:spPr>
          <a:xfrm>
            <a:off x="1963812" y="79990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椭圆 580"/>
          <p:cNvSpPr/>
          <p:nvPr/>
        </p:nvSpPr>
        <p:spPr>
          <a:xfrm>
            <a:off x="1986671" y="80978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椭圆 581"/>
          <p:cNvSpPr/>
          <p:nvPr/>
        </p:nvSpPr>
        <p:spPr>
          <a:xfrm>
            <a:off x="2051035" y="80608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椭圆 582"/>
          <p:cNvSpPr/>
          <p:nvPr/>
        </p:nvSpPr>
        <p:spPr>
          <a:xfrm>
            <a:off x="1827897" y="79981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椭圆 583"/>
          <p:cNvSpPr/>
          <p:nvPr/>
        </p:nvSpPr>
        <p:spPr>
          <a:xfrm>
            <a:off x="2069159" y="79085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椭圆 584"/>
          <p:cNvSpPr/>
          <p:nvPr/>
        </p:nvSpPr>
        <p:spPr>
          <a:xfrm>
            <a:off x="2027243" y="8190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椭圆 585"/>
          <p:cNvSpPr/>
          <p:nvPr/>
        </p:nvSpPr>
        <p:spPr>
          <a:xfrm>
            <a:off x="2108183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椭圆 586"/>
          <p:cNvSpPr/>
          <p:nvPr/>
        </p:nvSpPr>
        <p:spPr>
          <a:xfrm>
            <a:off x="2168314" y="80447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椭圆 587"/>
          <p:cNvSpPr/>
          <p:nvPr/>
        </p:nvSpPr>
        <p:spPr>
          <a:xfrm>
            <a:off x="1877725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直接连接符 588"/>
          <p:cNvCxnSpPr>
            <a:stCxn id="579" idx="3"/>
            <a:endCxn id="583" idx="7"/>
          </p:cNvCxnSpPr>
          <p:nvPr/>
        </p:nvCxnSpPr>
        <p:spPr>
          <a:xfrm flipH="1">
            <a:off x="1866921" y="793918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79" idx="6"/>
            <a:endCxn id="584" idx="2"/>
          </p:cNvCxnSpPr>
          <p:nvPr/>
        </p:nvCxnSpPr>
        <p:spPr>
          <a:xfrm>
            <a:off x="1963812" y="792301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>
            <a:stCxn id="579" idx="5"/>
            <a:endCxn id="580" idx="0"/>
          </p:cNvCxnSpPr>
          <p:nvPr/>
        </p:nvCxnSpPr>
        <p:spPr>
          <a:xfrm>
            <a:off x="1957117" y="793918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/>
          <p:cNvCxnSpPr>
            <a:stCxn id="580" idx="4"/>
            <a:endCxn id="581" idx="1"/>
          </p:cNvCxnSpPr>
          <p:nvPr/>
        </p:nvCxnSpPr>
        <p:spPr>
          <a:xfrm>
            <a:off x="1986672" y="804473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80" idx="5"/>
            <a:endCxn id="582" idx="1"/>
          </p:cNvCxnSpPr>
          <p:nvPr/>
        </p:nvCxnSpPr>
        <p:spPr>
          <a:xfrm>
            <a:off x="2002836" y="803803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81" idx="4"/>
            <a:endCxn id="585" idx="0"/>
          </p:cNvCxnSpPr>
          <p:nvPr/>
        </p:nvCxnSpPr>
        <p:spPr>
          <a:xfrm>
            <a:off x="2009531" y="814358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82" idx="4"/>
            <a:endCxn id="586" idx="1"/>
          </p:cNvCxnSpPr>
          <p:nvPr/>
        </p:nvCxnSpPr>
        <p:spPr>
          <a:xfrm>
            <a:off x="2073895" y="810661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85" idx="2"/>
            <a:endCxn id="588" idx="6"/>
          </p:cNvCxnSpPr>
          <p:nvPr/>
        </p:nvCxnSpPr>
        <p:spPr>
          <a:xfrm flipH="1" flipV="1">
            <a:off x="1923444" y="818250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86" idx="0"/>
            <a:endCxn id="587" idx="3"/>
          </p:cNvCxnSpPr>
          <p:nvPr/>
        </p:nvCxnSpPr>
        <p:spPr>
          <a:xfrm flipV="1">
            <a:off x="2131043" y="808375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913682" y="82888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椭圆 598"/>
          <p:cNvSpPr/>
          <p:nvPr/>
        </p:nvSpPr>
        <p:spPr>
          <a:xfrm>
            <a:off x="1959401" y="8387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椭圆 599"/>
          <p:cNvSpPr/>
          <p:nvPr/>
        </p:nvSpPr>
        <p:spPr>
          <a:xfrm>
            <a:off x="1982260" y="8486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椭圆 600"/>
          <p:cNvSpPr/>
          <p:nvPr/>
        </p:nvSpPr>
        <p:spPr>
          <a:xfrm>
            <a:off x="2046624" y="8449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椭圆 601"/>
          <p:cNvSpPr/>
          <p:nvPr/>
        </p:nvSpPr>
        <p:spPr>
          <a:xfrm>
            <a:off x="1823486" y="83868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椭圆 602"/>
          <p:cNvSpPr/>
          <p:nvPr/>
        </p:nvSpPr>
        <p:spPr>
          <a:xfrm>
            <a:off x="2064748" y="82972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椭圆 603"/>
          <p:cNvSpPr/>
          <p:nvPr/>
        </p:nvSpPr>
        <p:spPr>
          <a:xfrm>
            <a:off x="2022832" y="85790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椭圆 604"/>
          <p:cNvSpPr/>
          <p:nvPr/>
        </p:nvSpPr>
        <p:spPr>
          <a:xfrm>
            <a:off x="2103772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椭圆 605"/>
          <p:cNvSpPr/>
          <p:nvPr/>
        </p:nvSpPr>
        <p:spPr>
          <a:xfrm>
            <a:off x="2163903" y="84334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椭圆 606"/>
          <p:cNvSpPr/>
          <p:nvPr/>
        </p:nvSpPr>
        <p:spPr>
          <a:xfrm>
            <a:off x="1873314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8" name="直接连接符 607"/>
          <p:cNvCxnSpPr>
            <a:stCxn id="598" idx="3"/>
            <a:endCxn id="602" idx="7"/>
          </p:cNvCxnSpPr>
          <p:nvPr/>
        </p:nvCxnSpPr>
        <p:spPr>
          <a:xfrm flipH="1">
            <a:off x="1862510" y="832786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598" idx="6"/>
            <a:endCxn id="603" idx="2"/>
          </p:cNvCxnSpPr>
          <p:nvPr/>
        </p:nvCxnSpPr>
        <p:spPr>
          <a:xfrm>
            <a:off x="1959401" y="831169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8" idx="5"/>
            <a:endCxn id="599" idx="0"/>
          </p:cNvCxnSpPr>
          <p:nvPr/>
        </p:nvCxnSpPr>
        <p:spPr>
          <a:xfrm>
            <a:off x="1952706" y="83278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599" idx="4"/>
            <a:endCxn id="600" idx="1"/>
          </p:cNvCxnSpPr>
          <p:nvPr/>
        </p:nvCxnSpPr>
        <p:spPr>
          <a:xfrm>
            <a:off x="1982261" y="843340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599" idx="5"/>
            <a:endCxn id="601" idx="1"/>
          </p:cNvCxnSpPr>
          <p:nvPr/>
        </p:nvCxnSpPr>
        <p:spPr>
          <a:xfrm>
            <a:off x="1998425" y="842671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0" idx="4"/>
            <a:endCxn id="604" idx="0"/>
          </p:cNvCxnSpPr>
          <p:nvPr/>
        </p:nvCxnSpPr>
        <p:spPr>
          <a:xfrm>
            <a:off x="2005120" y="853226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01" idx="4"/>
            <a:endCxn id="605" idx="1"/>
          </p:cNvCxnSpPr>
          <p:nvPr/>
        </p:nvCxnSpPr>
        <p:spPr>
          <a:xfrm>
            <a:off x="2069484" y="849529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04" idx="2"/>
            <a:endCxn id="607" idx="6"/>
          </p:cNvCxnSpPr>
          <p:nvPr/>
        </p:nvCxnSpPr>
        <p:spPr>
          <a:xfrm flipH="1" flipV="1">
            <a:off x="1919033" y="857118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05" idx="0"/>
            <a:endCxn id="606" idx="3"/>
          </p:cNvCxnSpPr>
          <p:nvPr/>
        </p:nvCxnSpPr>
        <p:spPr>
          <a:xfrm flipV="1">
            <a:off x="2126632" y="847243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椭圆 616"/>
          <p:cNvSpPr/>
          <p:nvPr/>
        </p:nvSpPr>
        <p:spPr>
          <a:xfrm>
            <a:off x="1922887" y="8678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椭圆 617"/>
          <p:cNvSpPr/>
          <p:nvPr/>
        </p:nvSpPr>
        <p:spPr>
          <a:xfrm>
            <a:off x="1968606" y="8776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椭圆 618"/>
          <p:cNvSpPr/>
          <p:nvPr/>
        </p:nvSpPr>
        <p:spPr>
          <a:xfrm>
            <a:off x="1991465" y="8875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椭圆 619"/>
          <p:cNvSpPr/>
          <p:nvPr/>
        </p:nvSpPr>
        <p:spPr>
          <a:xfrm>
            <a:off x="2055829" y="8838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椭圆 620"/>
          <p:cNvSpPr/>
          <p:nvPr/>
        </p:nvSpPr>
        <p:spPr>
          <a:xfrm>
            <a:off x="1832691" y="877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椭圆 621"/>
          <p:cNvSpPr/>
          <p:nvPr/>
        </p:nvSpPr>
        <p:spPr>
          <a:xfrm>
            <a:off x="2073953" y="86864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椭圆 622"/>
          <p:cNvSpPr/>
          <p:nvPr/>
        </p:nvSpPr>
        <p:spPr>
          <a:xfrm>
            <a:off x="2032037" y="8968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椭圆 623"/>
          <p:cNvSpPr/>
          <p:nvPr/>
        </p:nvSpPr>
        <p:spPr>
          <a:xfrm>
            <a:off x="2112977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椭圆 624"/>
          <p:cNvSpPr/>
          <p:nvPr/>
        </p:nvSpPr>
        <p:spPr>
          <a:xfrm>
            <a:off x="2173108" y="8822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椭圆 625"/>
          <p:cNvSpPr/>
          <p:nvPr/>
        </p:nvSpPr>
        <p:spPr>
          <a:xfrm>
            <a:off x="1882519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7" name="直接连接符 626"/>
          <p:cNvCxnSpPr>
            <a:stCxn id="617" idx="3"/>
            <a:endCxn id="621" idx="7"/>
          </p:cNvCxnSpPr>
          <p:nvPr/>
        </p:nvCxnSpPr>
        <p:spPr>
          <a:xfrm flipH="1">
            <a:off x="1871715" y="871710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17" idx="6"/>
            <a:endCxn id="622" idx="2"/>
          </p:cNvCxnSpPr>
          <p:nvPr/>
        </p:nvCxnSpPr>
        <p:spPr>
          <a:xfrm>
            <a:off x="1968606" y="870094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17" idx="5"/>
            <a:endCxn id="618" idx="0"/>
          </p:cNvCxnSpPr>
          <p:nvPr/>
        </p:nvCxnSpPr>
        <p:spPr>
          <a:xfrm>
            <a:off x="1961911" y="8717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18" idx="4"/>
            <a:endCxn id="619" idx="1"/>
          </p:cNvCxnSpPr>
          <p:nvPr/>
        </p:nvCxnSpPr>
        <p:spPr>
          <a:xfrm>
            <a:off x="1991466" y="8822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>
            <a:stCxn id="618" idx="5"/>
            <a:endCxn id="620" idx="1"/>
          </p:cNvCxnSpPr>
          <p:nvPr/>
        </p:nvCxnSpPr>
        <p:spPr>
          <a:xfrm>
            <a:off x="2007630" y="881596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619" idx="4"/>
            <a:endCxn id="623" idx="0"/>
          </p:cNvCxnSpPr>
          <p:nvPr/>
        </p:nvCxnSpPr>
        <p:spPr>
          <a:xfrm>
            <a:off x="2014325" y="8921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0" idx="4"/>
            <a:endCxn id="624" idx="1"/>
          </p:cNvCxnSpPr>
          <p:nvPr/>
        </p:nvCxnSpPr>
        <p:spPr>
          <a:xfrm>
            <a:off x="2078689" y="888453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23" idx="2"/>
            <a:endCxn id="626" idx="6"/>
          </p:cNvCxnSpPr>
          <p:nvPr/>
        </p:nvCxnSpPr>
        <p:spPr>
          <a:xfrm flipH="1" flipV="1">
            <a:off x="1928238" y="896043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>
            <a:stCxn id="624" idx="0"/>
            <a:endCxn id="625" idx="3"/>
          </p:cNvCxnSpPr>
          <p:nvPr/>
        </p:nvCxnSpPr>
        <p:spPr>
          <a:xfrm flipV="1">
            <a:off x="2135837" y="886168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/>
          <p:cNvSpPr/>
          <p:nvPr/>
        </p:nvSpPr>
        <p:spPr>
          <a:xfrm>
            <a:off x="1915033" y="943604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椭圆 636"/>
          <p:cNvSpPr/>
          <p:nvPr/>
        </p:nvSpPr>
        <p:spPr>
          <a:xfrm>
            <a:off x="1960752" y="95348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椭圆 637"/>
          <p:cNvSpPr/>
          <p:nvPr/>
        </p:nvSpPr>
        <p:spPr>
          <a:xfrm>
            <a:off x="1983611" y="96337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椭圆 638"/>
          <p:cNvSpPr/>
          <p:nvPr/>
        </p:nvSpPr>
        <p:spPr>
          <a:xfrm>
            <a:off x="2047975" y="95967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椭圆 639"/>
          <p:cNvSpPr/>
          <p:nvPr/>
        </p:nvSpPr>
        <p:spPr>
          <a:xfrm>
            <a:off x="1872189" y="95053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椭圆 640"/>
          <p:cNvSpPr/>
          <p:nvPr/>
        </p:nvSpPr>
        <p:spPr>
          <a:xfrm>
            <a:off x="2066099" y="9444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椭圆 641"/>
          <p:cNvSpPr/>
          <p:nvPr/>
        </p:nvSpPr>
        <p:spPr>
          <a:xfrm>
            <a:off x="2024183" y="9726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椭圆 642"/>
          <p:cNvSpPr/>
          <p:nvPr/>
        </p:nvSpPr>
        <p:spPr>
          <a:xfrm>
            <a:off x="2105123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椭圆 643"/>
          <p:cNvSpPr/>
          <p:nvPr/>
        </p:nvSpPr>
        <p:spPr>
          <a:xfrm>
            <a:off x="2165254" y="9580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1874665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直接连接符 645"/>
          <p:cNvCxnSpPr>
            <a:stCxn id="636" idx="6"/>
            <a:endCxn id="641" idx="2"/>
          </p:cNvCxnSpPr>
          <p:nvPr/>
        </p:nvCxnSpPr>
        <p:spPr>
          <a:xfrm>
            <a:off x="1960752" y="945890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36" idx="5"/>
            <a:endCxn id="637" idx="0"/>
          </p:cNvCxnSpPr>
          <p:nvPr/>
        </p:nvCxnSpPr>
        <p:spPr>
          <a:xfrm>
            <a:off x="1954057" y="947506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37" idx="4"/>
            <a:endCxn id="638" idx="1"/>
          </p:cNvCxnSpPr>
          <p:nvPr/>
        </p:nvCxnSpPr>
        <p:spPr>
          <a:xfrm>
            <a:off x="1983612" y="958061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7" idx="5"/>
            <a:endCxn id="639" idx="1"/>
          </p:cNvCxnSpPr>
          <p:nvPr/>
        </p:nvCxnSpPr>
        <p:spPr>
          <a:xfrm>
            <a:off x="1999776" y="957391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8" idx="4"/>
            <a:endCxn id="642" idx="0"/>
          </p:cNvCxnSpPr>
          <p:nvPr/>
        </p:nvCxnSpPr>
        <p:spPr>
          <a:xfrm>
            <a:off x="2006471" y="967946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4"/>
            <a:endCxn id="643" idx="1"/>
          </p:cNvCxnSpPr>
          <p:nvPr/>
        </p:nvCxnSpPr>
        <p:spPr>
          <a:xfrm>
            <a:off x="2070835" y="964249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42" idx="2"/>
            <a:endCxn id="645" idx="6"/>
          </p:cNvCxnSpPr>
          <p:nvPr/>
        </p:nvCxnSpPr>
        <p:spPr>
          <a:xfrm flipH="1" flipV="1">
            <a:off x="1920384" y="971839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43" idx="0"/>
            <a:endCxn id="644" idx="3"/>
          </p:cNvCxnSpPr>
          <p:nvPr/>
        </p:nvCxnSpPr>
        <p:spPr>
          <a:xfrm flipV="1">
            <a:off x="2127983" y="961963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椭圆 653"/>
          <p:cNvSpPr/>
          <p:nvPr/>
        </p:nvSpPr>
        <p:spPr>
          <a:xfrm>
            <a:off x="1899422" y="9594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椭圆 654"/>
          <p:cNvSpPr/>
          <p:nvPr/>
        </p:nvSpPr>
        <p:spPr>
          <a:xfrm>
            <a:off x="1823961" y="9566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6" name="直接连接符 655"/>
          <p:cNvCxnSpPr>
            <a:stCxn id="640" idx="3"/>
            <a:endCxn id="655" idx="0"/>
          </p:cNvCxnSpPr>
          <p:nvPr/>
        </p:nvCxnSpPr>
        <p:spPr>
          <a:xfrm flipH="1">
            <a:off x="1846821" y="9544338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/>
          <p:cNvCxnSpPr>
            <a:stCxn id="655" idx="5"/>
            <a:endCxn id="654" idx="2"/>
          </p:cNvCxnSpPr>
          <p:nvPr/>
        </p:nvCxnSpPr>
        <p:spPr>
          <a:xfrm>
            <a:off x="1862985" y="9605408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>
            <a:stCxn id="654" idx="7"/>
            <a:endCxn id="637" idx="3"/>
          </p:cNvCxnSpPr>
          <p:nvPr/>
        </p:nvCxnSpPr>
        <p:spPr>
          <a:xfrm flipV="1">
            <a:off x="1938446" y="9573919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/>
          <p:cNvCxnSpPr>
            <a:stCxn id="640" idx="6"/>
            <a:endCxn id="637" idx="2"/>
          </p:cNvCxnSpPr>
          <p:nvPr/>
        </p:nvCxnSpPr>
        <p:spPr>
          <a:xfrm>
            <a:off x="1917908" y="9528174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/>
          <p:cNvSpPr/>
          <p:nvPr/>
        </p:nvSpPr>
        <p:spPr>
          <a:xfrm>
            <a:off x="1792458" y="9489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" name="直接连接符 660"/>
          <p:cNvCxnSpPr>
            <a:stCxn id="636" idx="2"/>
            <a:endCxn id="660" idx="7"/>
          </p:cNvCxnSpPr>
          <p:nvPr/>
        </p:nvCxnSpPr>
        <p:spPr>
          <a:xfrm flipH="1">
            <a:off x="1831482" y="9458901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900985" y="98138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椭圆 662"/>
          <p:cNvSpPr/>
          <p:nvPr/>
        </p:nvSpPr>
        <p:spPr>
          <a:xfrm>
            <a:off x="1946704" y="9912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椭圆 663"/>
          <p:cNvSpPr/>
          <p:nvPr/>
        </p:nvSpPr>
        <p:spPr>
          <a:xfrm>
            <a:off x="1969563" y="100115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椭圆 664"/>
          <p:cNvSpPr/>
          <p:nvPr/>
        </p:nvSpPr>
        <p:spPr>
          <a:xfrm>
            <a:off x="2033927" y="9974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椭圆 665"/>
          <p:cNvSpPr/>
          <p:nvPr/>
        </p:nvSpPr>
        <p:spPr>
          <a:xfrm>
            <a:off x="1819638" y="9852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椭圆 666"/>
          <p:cNvSpPr/>
          <p:nvPr/>
        </p:nvSpPr>
        <p:spPr>
          <a:xfrm>
            <a:off x="1988955" y="97859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椭圆 667"/>
          <p:cNvSpPr/>
          <p:nvPr/>
        </p:nvSpPr>
        <p:spPr>
          <a:xfrm>
            <a:off x="2010135" y="101040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椭圆 668"/>
          <p:cNvSpPr/>
          <p:nvPr/>
        </p:nvSpPr>
        <p:spPr>
          <a:xfrm>
            <a:off x="2091075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椭圆 669"/>
          <p:cNvSpPr/>
          <p:nvPr/>
        </p:nvSpPr>
        <p:spPr>
          <a:xfrm>
            <a:off x="2151206" y="99584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椭圆 670"/>
          <p:cNvSpPr/>
          <p:nvPr/>
        </p:nvSpPr>
        <p:spPr>
          <a:xfrm>
            <a:off x="1860617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2" name="直接连接符 671"/>
          <p:cNvCxnSpPr>
            <a:stCxn id="662" idx="3"/>
            <a:endCxn id="666" idx="7"/>
          </p:cNvCxnSpPr>
          <p:nvPr/>
        </p:nvCxnSpPr>
        <p:spPr>
          <a:xfrm flipH="1">
            <a:off x="1858662" y="985286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62" idx="6"/>
            <a:endCxn id="667" idx="2"/>
          </p:cNvCxnSpPr>
          <p:nvPr/>
        </p:nvCxnSpPr>
        <p:spPr>
          <a:xfrm flipV="1">
            <a:off x="1946704" y="9808822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>
            <a:stCxn id="662" idx="5"/>
            <a:endCxn id="663" idx="0"/>
          </p:cNvCxnSpPr>
          <p:nvPr/>
        </p:nvCxnSpPr>
        <p:spPr>
          <a:xfrm>
            <a:off x="1940009" y="98528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连接符 674"/>
          <p:cNvCxnSpPr>
            <a:stCxn id="663" idx="4"/>
            <a:endCxn id="664" idx="1"/>
          </p:cNvCxnSpPr>
          <p:nvPr/>
        </p:nvCxnSpPr>
        <p:spPr>
          <a:xfrm>
            <a:off x="1969564" y="99584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63" idx="5"/>
            <a:endCxn id="665" idx="1"/>
          </p:cNvCxnSpPr>
          <p:nvPr/>
        </p:nvCxnSpPr>
        <p:spPr>
          <a:xfrm>
            <a:off x="1985728" y="99517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/>
          <p:cNvCxnSpPr>
            <a:stCxn id="664" idx="4"/>
            <a:endCxn id="668" idx="0"/>
          </p:cNvCxnSpPr>
          <p:nvPr/>
        </p:nvCxnSpPr>
        <p:spPr>
          <a:xfrm>
            <a:off x="1992423" y="100572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65" idx="4"/>
            <a:endCxn id="669" idx="1"/>
          </p:cNvCxnSpPr>
          <p:nvPr/>
        </p:nvCxnSpPr>
        <p:spPr>
          <a:xfrm>
            <a:off x="2056787" y="100202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68" idx="2"/>
            <a:endCxn id="671" idx="6"/>
          </p:cNvCxnSpPr>
          <p:nvPr/>
        </p:nvCxnSpPr>
        <p:spPr>
          <a:xfrm flipH="1" flipV="1">
            <a:off x="1906336" y="100961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69" idx="0"/>
            <a:endCxn id="670" idx="3"/>
          </p:cNvCxnSpPr>
          <p:nvPr/>
        </p:nvCxnSpPr>
        <p:spPr>
          <a:xfrm flipV="1">
            <a:off x="2113935" y="99974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1881473" y="996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椭圆 681"/>
          <p:cNvSpPr/>
          <p:nvPr/>
        </p:nvSpPr>
        <p:spPr>
          <a:xfrm>
            <a:off x="1805727" y="99312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直接连接符 682"/>
          <p:cNvCxnSpPr>
            <a:stCxn id="666" idx="4"/>
            <a:endCxn id="682" idx="0"/>
          </p:cNvCxnSpPr>
          <p:nvPr/>
        </p:nvCxnSpPr>
        <p:spPr>
          <a:xfrm flipH="1">
            <a:off x="1828587" y="989858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2" idx="5"/>
            <a:endCxn id="681" idx="2"/>
          </p:cNvCxnSpPr>
          <p:nvPr/>
        </p:nvCxnSpPr>
        <p:spPr>
          <a:xfrm>
            <a:off x="1844751" y="997022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1" idx="7"/>
            <a:endCxn id="663" idx="3"/>
          </p:cNvCxnSpPr>
          <p:nvPr/>
        </p:nvCxnSpPr>
        <p:spPr>
          <a:xfrm flipV="1">
            <a:off x="1920497" y="995171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881473" y="98855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椭圆 686"/>
          <p:cNvSpPr/>
          <p:nvPr/>
        </p:nvSpPr>
        <p:spPr>
          <a:xfrm>
            <a:off x="2076925" y="9821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椭圆 687"/>
          <p:cNvSpPr/>
          <p:nvPr/>
        </p:nvSpPr>
        <p:spPr>
          <a:xfrm>
            <a:off x="1980086" y="98506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椭圆 688"/>
          <p:cNvSpPr/>
          <p:nvPr/>
        </p:nvSpPr>
        <p:spPr>
          <a:xfrm>
            <a:off x="2041970" y="98918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直接连接符 689"/>
          <p:cNvCxnSpPr>
            <a:stCxn id="666" idx="5"/>
            <a:endCxn id="686" idx="2"/>
          </p:cNvCxnSpPr>
          <p:nvPr/>
        </p:nvCxnSpPr>
        <p:spPr>
          <a:xfrm>
            <a:off x="1858662" y="9891886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6" idx="3"/>
            <a:endCxn id="682" idx="7"/>
          </p:cNvCxnSpPr>
          <p:nvPr/>
        </p:nvCxnSpPr>
        <p:spPr>
          <a:xfrm flipH="1">
            <a:off x="1844751" y="9924558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6" idx="4"/>
            <a:endCxn id="681" idx="0"/>
          </p:cNvCxnSpPr>
          <p:nvPr/>
        </p:nvCxnSpPr>
        <p:spPr>
          <a:xfrm>
            <a:off x="1904333" y="9931253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86" idx="6"/>
            <a:endCxn id="663" idx="1"/>
          </p:cNvCxnSpPr>
          <p:nvPr/>
        </p:nvCxnSpPr>
        <p:spPr>
          <a:xfrm>
            <a:off x="1927192" y="9908394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/>
          <p:cNvCxnSpPr>
            <a:stCxn id="686" idx="0"/>
            <a:endCxn id="662" idx="4"/>
          </p:cNvCxnSpPr>
          <p:nvPr/>
        </p:nvCxnSpPr>
        <p:spPr>
          <a:xfrm flipV="1">
            <a:off x="1904333" y="9859557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62" idx="6"/>
            <a:endCxn id="688" idx="1"/>
          </p:cNvCxnSpPr>
          <p:nvPr/>
        </p:nvCxnSpPr>
        <p:spPr>
          <a:xfrm>
            <a:off x="1946704" y="9836698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>
            <a:stCxn id="688" idx="0"/>
            <a:endCxn id="667" idx="4"/>
          </p:cNvCxnSpPr>
          <p:nvPr/>
        </p:nvCxnSpPr>
        <p:spPr>
          <a:xfrm flipV="1">
            <a:off x="2002946" y="9831681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88" idx="4"/>
            <a:endCxn id="663" idx="7"/>
          </p:cNvCxnSpPr>
          <p:nvPr/>
        </p:nvCxnSpPr>
        <p:spPr>
          <a:xfrm flipH="1">
            <a:off x="1985728" y="9896408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88" idx="6"/>
            <a:endCxn id="689" idx="1"/>
          </p:cNvCxnSpPr>
          <p:nvPr/>
        </p:nvCxnSpPr>
        <p:spPr>
          <a:xfrm>
            <a:off x="2025805" y="9873549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>
            <a:stCxn id="663" idx="6"/>
            <a:endCxn id="689" idx="2"/>
          </p:cNvCxnSpPr>
          <p:nvPr/>
        </p:nvCxnSpPr>
        <p:spPr>
          <a:xfrm flipV="1">
            <a:off x="1992423" y="9914745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67" idx="5"/>
            <a:endCxn id="687" idx="2"/>
          </p:cNvCxnSpPr>
          <p:nvPr/>
        </p:nvCxnSpPr>
        <p:spPr>
          <a:xfrm>
            <a:off x="2027979" y="9824986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87" idx="4"/>
            <a:endCxn id="689" idx="7"/>
          </p:cNvCxnSpPr>
          <p:nvPr/>
        </p:nvCxnSpPr>
        <p:spPr>
          <a:xfrm flipH="1">
            <a:off x="2080994" y="9867039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1883128" y="1060524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椭圆 702"/>
          <p:cNvSpPr/>
          <p:nvPr/>
        </p:nvSpPr>
        <p:spPr>
          <a:xfrm>
            <a:off x="1928847" y="107041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椭圆 703"/>
          <p:cNvSpPr/>
          <p:nvPr/>
        </p:nvSpPr>
        <p:spPr>
          <a:xfrm>
            <a:off x="1951706" y="108029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椭圆 704"/>
          <p:cNvSpPr/>
          <p:nvPr/>
        </p:nvSpPr>
        <p:spPr>
          <a:xfrm>
            <a:off x="2016070" y="107659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椭圆 705"/>
          <p:cNvSpPr/>
          <p:nvPr/>
        </p:nvSpPr>
        <p:spPr>
          <a:xfrm>
            <a:off x="1792932" y="1070321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椭圆 706"/>
          <p:cNvSpPr/>
          <p:nvPr/>
        </p:nvSpPr>
        <p:spPr>
          <a:xfrm>
            <a:off x="2034194" y="10613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椭圆 707"/>
          <p:cNvSpPr/>
          <p:nvPr/>
        </p:nvSpPr>
        <p:spPr>
          <a:xfrm>
            <a:off x="1992278" y="108954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椭圆 708"/>
          <p:cNvSpPr/>
          <p:nvPr/>
        </p:nvSpPr>
        <p:spPr>
          <a:xfrm>
            <a:off x="2073218" y="108647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椭圆 709"/>
          <p:cNvSpPr/>
          <p:nvPr/>
        </p:nvSpPr>
        <p:spPr>
          <a:xfrm>
            <a:off x="2135102" y="1077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椭圆 710"/>
          <p:cNvSpPr/>
          <p:nvPr/>
        </p:nvSpPr>
        <p:spPr>
          <a:xfrm>
            <a:off x="1879781" y="10905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直接连接符 711"/>
          <p:cNvCxnSpPr>
            <a:stCxn id="702" idx="3"/>
            <a:endCxn id="706" idx="7"/>
          </p:cNvCxnSpPr>
          <p:nvPr/>
        </p:nvCxnSpPr>
        <p:spPr>
          <a:xfrm flipH="1">
            <a:off x="1831956" y="1064427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连接符 712"/>
          <p:cNvCxnSpPr>
            <a:stCxn id="702" idx="6"/>
            <a:endCxn id="707" idx="2"/>
          </p:cNvCxnSpPr>
          <p:nvPr/>
        </p:nvCxnSpPr>
        <p:spPr>
          <a:xfrm>
            <a:off x="1928847" y="1062810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接连接符 713"/>
          <p:cNvCxnSpPr>
            <a:stCxn id="702" idx="5"/>
            <a:endCxn id="703" idx="0"/>
          </p:cNvCxnSpPr>
          <p:nvPr/>
        </p:nvCxnSpPr>
        <p:spPr>
          <a:xfrm>
            <a:off x="1922152" y="1064427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连接符 714"/>
          <p:cNvCxnSpPr>
            <a:stCxn id="703" idx="4"/>
            <a:endCxn id="704" idx="1"/>
          </p:cNvCxnSpPr>
          <p:nvPr/>
        </p:nvCxnSpPr>
        <p:spPr>
          <a:xfrm>
            <a:off x="1951707" y="1074981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03" idx="5"/>
            <a:endCxn id="705" idx="1"/>
          </p:cNvCxnSpPr>
          <p:nvPr/>
        </p:nvCxnSpPr>
        <p:spPr>
          <a:xfrm>
            <a:off x="1967871" y="1074312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04" idx="4"/>
            <a:endCxn id="708" idx="0"/>
          </p:cNvCxnSpPr>
          <p:nvPr/>
        </p:nvCxnSpPr>
        <p:spPr>
          <a:xfrm>
            <a:off x="1974566" y="1084867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05" idx="4"/>
            <a:endCxn id="709" idx="1"/>
          </p:cNvCxnSpPr>
          <p:nvPr/>
        </p:nvCxnSpPr>
        <p:spPr>
          <a:xfrm>
            <a:off x="2038930" y="1081170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08" idx="2"/>
            <a:endCxn id="711" idx="6"/>
          </p:cNvCxnSpPr>
          <p:nvPr/>
        </p:nvCxnSpPr>
        <p:spPr>
          <a:xfrm flipH="1">
            <a:off x="1925500" y="10918298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/>
          <p:cNvCxnSpPr>
            <a:stCxn id="709" idx="7"/>
            <a:endCxn id="710" idx="3"/>
          </p:cNvCxnSpPr>
          <p:nvPr/>
        </p:nvCxnSpPr>
        <p:spPr>
          <a:xfrm flipV="1">
            <a:off x="2112242" y="10809844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椭圆 723"/>
          <p:cNvSpPr/>
          <p:nvPr/>
        </p:nvSpPr>
        <p:spPr>
          <a:xfrm>
            <a:off x="1889823" y="1097558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椭圆 724"/>
          <p:cNvSpPr/>
          <p:nvPr/>
        </p:nvSpPr>
        <p:spPr>
          <a:xfrm>
            <a:off x="1935542" y="1107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椭圆 725"/>
          <p:cNvSpPr/>
          <p:nvPr/>
        </p:nvSpPr>
        <p:spPr>
          <a:xfrm>
            <a:off x="1958401" y="11173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椭圆 726"/>
          <p:cNvSpPr/>
          <p:nvPr/>
        </p:nvSpPr>
        <p:spPr>
          <a:xfrm>
            <a:off x="2022765" y="111363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椭圆 727"/>
          <p:cNvSpPr/>
          <p:nvPr/>
        </p:nvSpPr>
        <p:spPr>
          <a:xfrm>
            <a:off x="1799627" y="11073553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椭圆 728"/>
          <p:cNvSpPr/>
          <p:nvPr/>
        </p:nvSpPr>
        <p:spPr>
          <a:xfrm>
            <a:off x="2040889" y="10983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椭圆 729"/>
          <p:cNvSpPr/>
          <p:nvPr/>
        </p:nvSpPr>
        <p:spPr>
          <a:xfrm>
            <a:off x="1998973" y="112657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椭圆 730"/>
          <p:cNvSpPr/>
          <p:nvPr/>
        </p:nvSpPr>
        <p:spPr>
          <a:xfrm>
            <a:off x="2079913" y="11235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椭圆 731"/>
          <p:cNvSpPr/>
          <p:nvPr/>
        </p:nvSpPr>
        <p:spPr>
          <a:xfrm>
            <a:off x="2169095" y="11164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椭圆 732"/>
          <p:cNvSpPr/>
          <p:nvPr/>
        </p:nvSpPr>
        <p:spPr>
          <a:xfrm>
            <a:off x="1913853" y="11238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直接连接符 733"/>
          <p:cNvCxnSpPr>
            <a:stCxn id="724" idx="3"/>
            <a:endCxn id="728" idx="7"/>
          </p:cNvCxnSpPr>
          <p:nvPr/>
        </p:nvCxnSpPr>
        <p:spPr>
          <a:xfrm flipH="1">
            <a:off x="1838651" y="1101461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/>
          <p:cNvCxnSpPr>
            <a:stCxn id="724" idx="6"/>
            <a:endCxn id="729" idx="2"/>
          </p:cNvCxnSpPr>
          <p:nvPr/>
        </p:nvCxnSpPr>
        <p:spPr>
          <a:xfrm>
            <a:off x="1935542" y="1099844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/>
          <p:cNvCxnSpPr>
            <a:stCxn id="724" idx="5"/>
            <a:endCxn id="725" idx="0"/>
          </p:cNvCxnSpPr>
          <p:nvPr/>
        </p:nvCxnSpPr>
        <p:spPr>
          <a:xfrm>
            <a:off x="1928847" y="1101461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>
            <a:stCxn id="725" idx="4"/>
            <a:endCxn id="726" idx="1"/>
          </p:cNvCxnSpPr>
          <p:nvPr/>
        </p:nvCxnSpPr>
        <p:spPr>
          <a:xfrm>
            <a:off x="1958402" y="1112016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连接符 737"/>
          <p:cNvCxnSpPr>
            <a:stCxn id="725" idx="5"/>
            <a:endCxn id="727" idx="1"/>
          </p:cNvCxnSpPr>
          <p:nvPr/>
        </p:nvCxnSpPr>
        <p:spPr>
          <a:xfrm>
            <a:off x="1974566" y="1111346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26" idx="4"/>
            <a:endCxn id="730" idx="0"/>
          </p:cNvCxnSpPr>
          <p:nvPr/>
        </p:nvCxnSpPr>
        <p:spPr>
          <a:xfrm>
            <a:off x="1981261" y="1121901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27" idx="4"/>
            <a:endCxn id="731" idx="1"/>
          </p:cNvCxnSpPr>
          <p:nvPr/>
        </p:nvCxnSpPr>
        <p:spPr>
          <a:xfrm>
            <a:off x="2045625" y="1118204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连接符 740"/>
          <p:cNvCxnSpPr>
            <a:stCxn id="730" idx="2"/>
            <a:endCxn id="733" idx="6"/>
          </p:cNvCxnSpPr>
          <p:nvPr/>
        </p:nvCxnSpPr>
        <p:spPr>
          <a:xfrm flipH="1" flipV="1">
            <a:off x="1959572" y="11261219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连接符 741"/>
          <p:cNvCxnSpPr>
            <a:stCxn id="731" idx="7"/>
            <a:endCxn id="732" idx="3"/>
          </p:cNvCxnSpPr>
          <p:nvPr/>
        </p:nvCxnSpPr>
        <p:spPr>
          <a:xfrm flipV="1">
            <a:off x="2118937" y="11203748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椭圆 742"/>
          <p:cNvSpPr/>
          <p:nvPr/>
        </p:nvSpPr>
        <p:spPr>
          <a:xfrm>
            <a:off x="2102772" y="1109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直接连接符 743"/>
          <p:cNvCxnSpPr>
            <a:stCxn id="727" idx="7"/>
            <a:endCxn id="743" idx="3"/>
          </p:cNvCxnSpPr>
          <p:nvPr/>
        </p:nvCxnSpPr>
        <p:spPr>
          <a:xfrm flipV="1">
            <a:off x="2061789" y="11129630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连接符 744"/>
          <p:cNvCxnSpPr>
            <a:stCxn id="743" idx="5"/>
            <a:endCxn id="732" idx="1"/>
          </p:cNvCxnSpPr>
          <p:nvPr/>
        </p:nvCxnSpPr>
        <p:spPr>
          <a:xfrm>
            <a:off x="2141796" y="11129630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椭圆 745"/>
          <p:cNvSpPr/>
          <p:nvPr/>
        </p:nvSpPr>
        <p:spPr>
          <a:xfrm>
            <a:off x="2092276" y="111580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椭圆 746"/>
          <p:cNvSpPr/>
          <p:nvPr/>
        </p:nvSpPr>
        <p:spPr>
          <a:xfrm>
            <a:off x="1850271" y="111857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椭圆 747"/>
          <p:cNvSpPr/>
          <p:nvPr/>
        </p:nvSpPr>
        <p:spPr>
          <a:xfrm>
            <a:off x="1870030" y="11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直接连接符 748"/>
          <p:cNvCxnSpPr>
            <a:stCxn id="727" idx="5"/>
            <a:endCxn id="746" idx="2"/>
          </p:cNvCxnSpPr>
          <p:nvPr/>
        </p:nvCxnSpPr>
        <p:spPr>
          <a:xfrm>
            <a:off x="2061789" y="11175349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连接符 749"/>
          <p:cNvCxnSpPr>
            <a:stCxn id="746" idx="0"/>
            <a:endCxn id="743" idx="4"/>
          </p:cNvCxnSpPr>
          <p:nvPr/>
        </p:nvCxnSpPr>
        <p:spPr>
          <a:xfrm flipV="1">
            <a:off x="2115136" y="11136325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接连接符 750"/>
          <p:cNvCxnSpPr>
            <a:stCxn id="746" idx="4"/>
            <a:endCxn id="731" idx="0"/>
          </p:cNvCxnSpPr>
          <p:nvPr/>
        </p:nvCxnSpPr>
        <p:spPr>
          <a:xfrm flipH="1">
            <a:off x="2102773" y="11203756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746" idx="5"/>
            <a:endCxn id="732" idx="2"/>
          </p:cNvCxnSpPr>
          <p:nvPr/>
        </p:nvCxnSpPr>
        <p:spPr>
          <a:xfrm flipV="1">
            <a:off x="2131300" y="11187584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26" idx="6"/>
            <a:endCxn id="727" idx="3"/>
          </p:cNvCxnSpPr>
          <p:nvPr/>
        </p:nvCxnSpPr>
        <p:spPr>
          <a:xfrm flipV="1">
            <a:off x="2004120" y="11175349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30" idx="6"/>
            <a:endCxn id="731" idx="2"/>
          </p:cNvCxnSpPr>
          <p:nvPr/>
        </p:nvCxnSpPr>
        <p:spPr>
          <a:xfrm flipV="1">
            <a:off x="2044692" y="11257938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47" idx="6"/>
            <a:endCxn id="726" idx="3"/>
          </p:cNvCxnSpPr>
          <p:nvPr/>
        </p:nvCxnSpPr>
        <p:spPr>
          <a:xfrm>
            <a:off x="1895990" y="11208612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47" idx="4"/>
            <a:endCxn id="733" idx="1"/>
          </p:cNvCxnSpPr>
          <p:nvPr/>
        </p:nvCxnSpPr>
        <p:spPr>
          <a:xfrm>
            <a:off x="1873131" y="11231471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33" idx="4"/>
            <a:endCxn id="748" idx="0"/>
          </p:cNvCxnSpPr>
          <p:nvPr/>
        </p:nvCxnSpPr>
        <p:spPr>
          <a:xfrm flipH="1" flipV="1">
            <a:off x="1892890" y="11280797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/>
          <p:cNvCxnSpPr>
            <a:stCxn id="748" idx="6"/>
            <a:endCxn id="730" idx="3"/>
          </p:cNvCxnSpPr>
          <p:nvPr/>
        </p:nvCxnSpPr>
        <p:spPr>
          <a:xfrm>
            <a:off x="1915749" y="11303657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/>
          <p:nvPr/>
        </p:nvCxnSpPr>
        <p:spPr>
          <a:xfrm flipV="1">
            <a:off x="2270594" y="8833788"/>
            <a:ext cx="1526279" cy="1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0" name="表格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37111"/>
              </p:ext>
            </p:extLst>
          </p:nvPr>
        </p:nvGraphicFramePr>
        <p:xfrm>
          <a:off x="1139757" y="7120725"/>
          <a:ext cx="614217" cy="420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72" name="直接箭头连接符 771"/>
          <p:cNvCxnSpPr/>
          <p:nvPr/>
        </p:nvCxnSpPr>
        <p:spPr>
          <a:xfrm>
            <a:off x="2235223" y="9282624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/>
          <p:nvPr/>
        </p:nvCxnSpPr>
        <p:spPr>
          <a:xfrm>
            <a:off x="2270594" y="9640376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V="1">
            <a:off x="2218827" y="10004130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/>
          <p:nvPr/>
        </p:nvCxnSpPr>
        <p:spPr>
          <a:xfrm>
            <a:off x="2752107" y="7397372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/>
          <p:cNvCxnSpPr/>
          <p:nvPr/>
        </p:nvCxnSpPr>
        <p:spPr>
          <a:xfrm>
            <a:off x="2888543" y="9579834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/>
          <p:cNvSpPr/>
          <p:nvPr/>
        </p:nvSpPr>
        <p:spPr>
          <a:xfrm>
            <a:off x="3979594" y="94416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椭圆 781"/>
          <p:cNvSpPr/>
          <p:nvPr/>
        </p:nvSpPr>
        <p:spPr>
          <a:xfrm>
            <a:off x="4025313" y="9540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椭圆 782"/>
          <p:cNvSpPr/>
          <p:nvPr/>
        </p:nvSpPr>
        <p:spPr>
          <a:xfrm>
            <a:off x="4048172" y="96393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椭圆 783"/>
          <p:cNvSpPr/>
          <p:nvPr/>
        </p:nvSpPr>
        <p:spPr>
          <a:xfrm>
            <a:off x="4088744" y="9731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5" name="直接连接符 784"/>
          <p:cNvCxnSpPr>
            <a:stCxn id="781" idx="5"/>
            <a:endCxn id="782" idx="0"/>
          </p:cNvCxnSpPr>
          <p:nvPr/>
        </p:nvCxnSpPr>
        <p:spPr>
          <a:xfrm>
            <a:off x="4018618" y="948066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2" idx="4"/>
            <a:endCxn id="783" idx="1"/>
          </p:cNvCxnSpPr>
          <p:nvPr/>
        </p:nvCxnSpPr>
        <p:spPr>
          <a:xfrm>
            <a:off x="4048173" y="958621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/>
          <p:cNvCxnSpPr>
            <a:stCxn id="783" idx="4"/>
            <a:endCxn id="784" idx="0"/>
          </p:cNvCxnSpPr>
          <p:nvPr/>
        </p:nvCxnSpPr>
        <p:spPr>
          <a:xfrm>
            <a:off x="4071032" y="968506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/>
        </p:nvCxnSpPr>
        <p:spPr>
          <a:xfrm>
            <a:off x="3775710" y="9590734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2860839" y="1077484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椭圆 797"/>
          <p:cNvSpPr/>
          <p:nvPr/>
        </p:nvSpPr>
        <p:spPr>
          <a:xfrm>
            <a:off x="4037103" y="107143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椭圆 798"/>
          <p:cNvSpPr/>
          <p:nvPr/>
        </p:nvSpPr>
        <p:spPr>
          <a:xfrm>
            <a:off x="4082822" y="1081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椭圆 799"/>
          <p:cNvSpPr/>
          <p:nvPr/>
        </p:nvSpPr>
        <p:spPr>
          <a:xfrm>
            <a:off x="4105681" y="109121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椭圆 800"/>
          <p:cNvSpPr/>
          <p:nvPr/>
        </p:nvSpPr>
        <p:spPr>
          <a:xfrm>
            <a:off x="4146253" y="1100458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2" name="直接连接符 801"/>
          <p:cNvCxnSpPr>
            <a:stCxn id="798" idx="5"/>
            <a:endCxn id="799" idx="0"/>
          </p:cNvCxnSpPr>
          <p:nvPr/>
        </p:nvCxnSpPr>
        <p:spPr>
          <a:xfrm>
            <a:off x="4076127" y="1075341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4"/>
            <a:endCxn id="800" idx="1"/>
          </p:cNvCxnSpPr>
          <p:nvPr/>
        </p:nvCxnSpPr>
        <p:spPr>
          <a:xfrm>
            <a:off x="4105682" y="1085896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01" idx="0"/>
          </p:cNvCxnSpPr>
          <p:nvPr/>
        </p:nvCxnSpPr>
        <p:spPr>
          <a:xfrm>
            <a:off x="4128541" y="1095782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/>
          <p:cNvCxnSpPr/>
          <p:nvPr/>
        </p:nvCxnSpPr>
        <p:spPr>
          <a:xfrm>
            <a:off x="3796873" y="10874869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4554565" y="917388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椭圆 807"/>
          <p:cNvSpPr/>
          <p:nvPr/>
        </p:nvSpPr>
        <p:spPr>
          <a:xfrm>
            <a:off x="4600284" y="9272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椭圆 809"/>
          <p:cNvSpPr/>
          <p:nvPr/>
        </p:nvSpPr>
        <p:spPr>
          <a:xfrm>
            <a:off x="4663715" y="9464078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直接连接符 810"/>
          <p:cNvCxnSpPr>
            <a:stCxn id="807" idx="5"/>
            <a:endCxn id="808" idx="0"/>
          </p:cNvCxnSpPr>
          <p:nvPr/>
        </p:nvCxnSpPr>
        <p:spPr>
          <a:xfrm>
            <a:off x="4593589" y="921291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/>
          <p:cNvCxnSpPr>
            <a:stCxn id="808" idx="4"/>
            <a:endCxn id="810" idx="0"/>
          </p:cNvCxnSpPr>
          <p:nvPr/>
        </p:nvCxnSpPr>
        <p:spPr>
          <a:xfrm>
            <a:off x="4623144" y="931845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/>
          <p:nvPr/>
        </p:nvCxnSpPr>
        <p:spPr>
          <a:xfrm>
            <a:off x="3690995" y="8067589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箭头连接符 817"/>
          <p:cNvCxnSpPr/>
          <p:nvPr/>
        </p:nvCxnSpPr>
        <p:spPr>
          <a:xfrm flipV="1">
            <a:off x="4397705" y="9356631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箭头连接符 819"/>
          <p:cNvCxnSpPr/>
          <p:nvPr/>
        </p:nvCxnSpPr>
        <p:spPr>
          <a:xfrm>
            <a:off x="4205260" y="10874869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接箭头连接符 821"/>
          <p:cNvCxnSpPr/>
          <p:nvPr/>
        </p:nvCxnSpPr>
        <p:spPr>
          <a:xfrm>
            <a:off x="4719301" y="9331898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/>
          <p:cNvCxnSpPr/>
          <p:nvPr/>
        </p:nvCxnSpPr>
        <p:spPr>
          <a:xfrm flipV="1">
            <a:off x="5205469" y="9317769"/>
            <a:ext cx="245167" cy="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824"/>
          <p:cNvSpPr txBox="1"/>
          <p:nvPr/>
        </p:nvSpPr>
        <p:spPr>
          <a:xfrm>
            <a:off x="2189358" y="710336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78" name="椭圆 377"/>
          <p:cNvSpPr/>
          <p:nvPr/>
        </p:nvSpPr>
        <p:spPr>
          <a:xfrm>
            <a:off x="4359061" y="1070746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4404780" y="108063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椭圆 379"/>
          <p:cNvSpPr/>
          <p:nvPr/>
        </p:nvSpPr>
        <p:spPr>
          <a:xfrm>
            <a:off x="4468211" y="1099765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直接连接符 380"/>
          <p:cNvCxnSpPr>
            <a:stCxn id="378" idx="5"/>
            <a:endCxn id="379" idx="0"/>
          </p:cNvCxnSpPr>
          <p:nvPr/>
        </p:nvCxnSpPr>
        <p:spPr>
          <a:xfrm>
            <a:off x="4398085" y="1074649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0" idx="0"/>
          </p:cNvCxnSpPr>
          <p:nvPr/>
        </p:nvCxnSpPr>
        <p:spPr>
          <a:xfrm>
            <a:off x="4427640" y="10852040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13930" y="10870573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856791" y="108165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394" idx="6"/>
            <a:endCxn id="704" idx="3"/>
          </p:cNvCxnSpPr>
          <p:nvPr/>
        </p:nvCxnSpPr>
        <p:spPr>
          <a:xfrm>
            <a:off x="1902510" y="10839399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94" idx="4"/>
            <a:endCxn id="711" idx="0"/>
          </p:cNvCxnSpPr>
          <p:nvPr/>
        </p:nvCxnSpPr>
        <p:spPr>
          <a:xfrm>
            <a:off x="1879651" y="10862258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2722077" y="863777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5" name="文本框 404"/>
          <p:cNvSpPr txBox="1"/>
          <p:nvPr/>
        </p:nvSpPr>
        <p:spPr>
          <a:xfrm>
            <a:off x="3039157" y="75394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2773005" y="937508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771142" y="105876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8" name="文本框 407"/>
          <p:cNvSpPr txBox="1"/>
          <p:nvPr/>
        </p:nvSpPr>
        <p:spPr>
          <a:xfrm>
            <a:off x="2151732" y="90896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2177939" y="94557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0" name="文本框 409"/>
          <p:cNvSpPr txBox="1"/>
          <p:nvPr/>
        </p:nvSpPr>
        <p:spPr>
          <a:xfrm>
            <a:off x="2165482" y="981491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1" name="文本框 410"/>
          <p:cNvSpPr txBox="1"/>
          <p:nvPr/>
        </p:nvSpPr>
        <p:spPr>
          <a:xfrm>
            <a:off x="2165442" y="1057845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2148605" y="1095064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40" name="文本框 439"/>
          <p:cNvSpPr txBox="1"/>
          <p:nvPr/>
        </p:nvSpPr>
        <p:spPr>
          <a:xfrm>
            <a:off x="3725075" y="937077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1" name="文本框 440"/>
          <p:cNvSpPr txBox="1"/>
          <p:nvPr/>
        </p:nvSpPr>
        <p:spPr>
          <a:xfrm>
            <a:off x="3741182" y="1064106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2" name="文本框 441"/>
          <p:cNvSpPr txBox="1"/>
          <p:nvPr/>
        </p:nvSpPr>
        <p:spPr>
          <a:xfrm>
            <a:off x="4332363" y="91572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48" name="文本框 447"/>
          <p:cNvSpPr txBox="1"/>
          <p:nvPr/>
        </p:nvSpPr>
        <p:spPr>
          <a:xfrm>
            <a:off x="4137398" y="1067256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50" name="文本框 449"/>
          <p:cNvSpPr txBox="1"/>
          <p:nvPr/>
        </p:nvSpPr>
        <p:spPr>
          <a:xfrm>
            <a:off x="4660916" y="91406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451" name="组合 450"/>
          <p:cNvGrpSpPr/>
          <p:nvPr/>
        </p:nvGrpSpPr>
        <p:grpSpPr>
          <a:xfrm>
            <a:off x="4796974" y="10711227"/>
            <a:ext cx="235809" cy="305209"/>
            <a:chOff x="7938751" y="8487266"/>
            <a:chExt cx="235809" cy="305209"/>
          </a:xfrm>
        </p:grpSpPr>
        <p:sp>
          <p:nvSpPr>
            <p:cNvPr id="452" name="椭圆 451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57" name="直接连接符 456"/>
            <p:cNvCxnSpPr>
              <a:stCxn id="452" idx="5"/>
              <a:endCxn id="45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文本框 458"/>
          <p:cNvSpPr txBox="1"/>
          <p:nvPr/>
        </p:nvSpPr>
        <p:spPr>
          <a:xfrm>
            <a:off x="4475520" y="1066239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60" name="椭圆 459"/>
          <p:cNvSpPr/>
          <p:nvPr/>
        </p:nvSpPr>
        <p:spPr>
          <a:xfrm>
            <a:off x="4376498" y="789068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椭圆 460"/>
          <p:cNvSpPr/>
          <p:nvPr/>
        </p:nvSpPr>
        <p:spPr>
          <a:xfrm>
            <a:off x="4422217" y="7989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椭圆 461"/>
          <p:cNvSpPr/>
          <p:nvPr/>
        </p:nvSpPr>
        <p:spPr>
          <a:xfrm>
            <a:off x="4485648" y="818087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直接连接符 462"/>
          <p:cNvCxnSpPr>
            <a:stCxn id="460" idx="5"/>
            <a:endCxn id="461" idx="0"/>
          </p:cNvCxnSpPr>
          <p:nvPr/>
        </p:nvCxnSpPr>
        <p:spPr>
          <a:xfrm>
            <a:off x="4415522" y="792970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1" idx="4"/>
            <a:endCxn id="462" idx="0"/>
          </p:cNvCxnSpPr>
          <p:nvPr/>
        </p:nvCxnSpPr>
        <p:spPr>
          <a:xfrm>
            <a:off x="4445077" y="8035257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组合 464"/>
          <p:cNvGrpSpPr/>
          <p:nvPr/>
        </p:nvGrpSpPr>
        <p:grpSpPr>
          <a:xfrm>
            <a:off x="4773936" y="7906237"/>
            <a:ext cx="235809" cy="305209"/>
            <a:chOff x="7938751" y="8487266"/>
            <a:chExt cx="235809" cy="305209"/>
          </a:xfrm>
        </p:grpSpPr>
        <p:sp>
          <p:nvSpPr>
            <p:cNvPr id="466" name="椭圆 465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1" name="直接连接符 470"/>
            <p:cNvCxnSpPr>
              <a:stCxn id="466" idx="5"/>
              <a:endCxn id="470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直接箭头连接符 471"/>
          <p:cNvCxnSpPr/>
          <p:nvPr/>
        </p:nvCxnSpPr>
        <p:spPr>
          <a:xfrm>
            <a:off x="4535646" y="8063826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本框 473"/>
          <p:cNvSpPr txBox="1"/>
          <p:nvPr/>
        </p:nvSpPr>
        <p:spPr>
          <a:xfrm>
            <a:off x="4477261" y="787261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86885" y="8250470"/>
            <a:ext cx="423166" cy="8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15614" y="9555636"/>
            <a:ext cx="435022" cy="12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5111593" y="853735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488" name="文本框 487"/>
          <p:cNvSpPr txBox="1"/>
          <p:nvPr/>
        </p:nvSpPr>
        <p:spPr>
          <a:xfrm>
            <a:off x="5015614" y="983374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509" name="椭圆 508"/>
          <p:cNvSpPr/>
          <p:nvPr/>
        </p:nvSpPr>
        <p:spPr>
          <a:xfrm>
            <a:off x="3878857" y="870091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椭圆 509"/>
          <p:cNvSpPr/>
          <p:nvPr/>
        </p:nvSpPr>
        <p:spPr>
          <a:xfrm>
            <a:off x="3924576" y="87997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椭圆 510"/>
          <p:cNvSpPr/>
          <p:nvPr/>
        </p:nvSpPr>
        <p:spPr>
          <a:xfrm>
            <a:off x="3947435" y="88986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椭圆 511"/>
          <p:cNvSpPr/>
          <p:nvPr/>
        </p:nvSpPr>
        <p:spPr>
          <a:xfrm>
            <a:off x="3988007" y="89911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" name="直接连接符 512"/>
          <p:cNvCxnSpPr>
            <a:stCxn id="509" idx="5"/>
            <a:endCxn id="510" idx="0"/>
          </p:cNvCxnSpPr>
          <p:nvPr/>
        </p:nvCxnSpPr>
        <p:spPr>
          <a:xfrm>
            <a:off x="3917881" y="873993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0" idx="4"/>
            <a:endCxn id="511" idx="1"/>
          </p:cNvCxnSpPr>
          <p:nvPr/>
        </p:nvCxnSpPr>
        <p:spPr>
          <a:xfrm>
            <a:off x="3947436" y="884548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4"/>
            <a:endCxn id="512" idx="0"/>
          </p:cNvCxnSpPr>
          <p:nvPr/>
        </p:nvCxnSpPr>
        <p:spPr>
          <a:xfrm>
            <a:off x="3970295" y="894433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5123815" y="9135683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2548710" y="7122344"/>
            <a:ext cx="154869" cy="335911"/>
            <a:chOff x="2829489" y="8056155"/>
            <a:chExt cx="154869" cy="335911"/>
          </a:xfrm>
        </p:grpSpPr>
        <p:sp>
          <p:nvSpPr>
            <p:cNvPr id="792" name="椭圆 791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椭圆 79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椭圆 79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椭圆 79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6" name="直接连接符 805"/>
            <p:cNvCxnSpPr>
              <a:stCxn id="792" idx="5"/>
              <a:endCxn id="79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>
              <a:stCxn id="794" idx="4"/>
              <a:endCxn id="79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>
              <a:stCxn id="795" idx="4"/>
              <a:endCxn id="79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4" name="直接箭头连接符 813"/>
          <p:cNvCxnSpPr/>
          <p:nvPr/>
        </p:nvCxnSpPr>
        <p:spPr>
          <a:xfrm>
            <a:off x="2236606" y="770223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文本框 814"/>
          <p:cNvSpPr txBox="1"/>
          <p:nvPr/>
        </p:nvSpPr>
        <p:spPr>
          <a:xfrm>
            <a:off x="2189621" y="75045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17" name="组合 816"/>
          <p:cNvGrpSpPr/>
          <p:nvPr/>
        </p:nvGrpSpPr>
        <p:grpSpPr>
          <a:xfrm>
            <a:off x="2548973" y="7523512"/>
            <a:ext cx="154869" cy="335911"/>
            <a:chOff x="2829489" y="8056155"/>
            <a:chExt cx="154869" cy="335911"/>
          </a:xfrm>
        </p:grpSpPr>
        <p:sp>
          <p:nvSpPr>
            <p:cNvPr id="819" name="椭圆 818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椭圆 820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椭圆 822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椭圆 82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7" name="直接连接符 826"/>
            <p:cNvCxnSpPr>
              <a:stCxn id="819" idx="5"/>
              <a:endCxn id="821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>
              <a:stCxn id="821" idx="4"/>
              <a:endCxn id="823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>
              <a:stCxn id="823" idx="4"/>
              <a:endCxn id="82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0" name="直接箭头连接符 829"/>
          <p:cNvCxnSpPr/>
          <p:nvPr/>
        </p:nvCxnSpPr>
        <p:spPr>
          <a:xfrm>
            <a:off x="2245455" y="806300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/>
        </p:nvSpPr>
        <p:spPr>
          <a:xfrm>
            <a:off x="2198470" y="790409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32" name="组合 831"/>
          <p:cNvGrpSpPr/>
          <p:nvPr/>
        </p:nvGrpSpPr>
        <p:grpSpPr>
          <a:xfrm>
            <a:off x="2557822" y="7884282"/>
            <a:ext cx="154869" cy="335911"/>
            <a:chOff x="2829489" y="8056155"/>
            <a:chExt cx="154869" cy="335911"/>
          </a:xfrm>
        </p:grpSpPr>
        <p:sp>
          <p:nvSpPr>
            <p:cNvPr id="833" name="椭圆 83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椭圆 83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椭圆 83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椭圆 83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7" name="直接连接符 836"/>
            <p:cNvCxnSpPr>
              <a:stCxn id="833" idx="5"/>
              <a:endCxn id="83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4" idx="4"/>
              <a:endCxn id="83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5" idx="4"/>
              <a:endCxn id="83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直接箭头连接符 839"/>
          <p:cNvCxnSpPr/>
          <p:nvPr/>
        </p:nvCxnSpPr>
        <p:spPr>
          <a:xfrm>
            <a:off x="2261275" y="8456579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文本框 840"/>
          <p:cNvSpPr txBox="1"/>
          <p:nvPr/>
        </p:nvSpPr>
        <p:spPr>
          <a:xfrm>
            <a:off x="2202669" y="82922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42" name="组合 841"/>
          <p:cNvGrpSpPr/>
          <p:nvPr/>
        </p:nvGrpSpPr>
        <p:grpSpPr>
          <a:xfrm>
            <a:off x="2573642" y="8277857"/>
            <a:ext cx="154869" cy="335911"/>
            <a:chOff x="2829489" y="8056155"/>
            <a:chExt cx="154869" cy="335911"/>
          </a:xfrm>
        </p:grpSpPr>
        <p:sp>
          <p:nvSpPr>
            <p:cNvPr id="843" name="椭圆 84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椭圆 84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椭圆 84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7" name="直接连接符 846"/>
            <p:cNvCxnSpPr>
              <a:stCxn id="843" idx="5"/>
              <a:endCxn id="84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>
              <a:stCxn id="844" idx="4"/>
              <a:endCxn id="84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>
              <a:stCxn id="845" idx="4"/>
              <a:endCxn id="84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0" name="文本框 849"/>
          <p:cNvSpPr txBox="1"/>
          <p:nvPr/>
        </p:nvSpPr>
        <p:spPr>
          <a:xfrm>
            <a:off x="2892202" y="77145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1" name="文本框 850"/>
          <p:cNvSpPr txBox="1"/>
          <p:nvPr/>
        </p:nvSpPr>
        <p:spPr>
          <a:xfrm>
            <a:off x="2828039" y="792192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2" name="文本框 851"/>
          <p:cNvSpPr txBox="1"/>
          <p:nvPr/>
        </p:nvSpPr>
        <p:spPr>
          <a:xfrm>
            <a:off x="2893305" y="814686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2727103" y="7745708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2734527" y="8083753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99891" y="8219431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1" name="文本框 860"/>
              <p:cNvSpPr txBox="1"/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1" name="文本框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3" name="文本框 862"/>
              <p:cNvSpPr txBox="1"/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3" name="文本框 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8621" t="-4000" r="-862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4" name="组合 863"/>
          <p:cNvGrpSpPr/>
          <p:nvPr/>
        </p:nvGrpSpPr>
        <p:grpSpPr>
          <a:xfrm>
            <a:off x="2460675" y="9421239"/>
            <a:ext cx="386136" cy="335911"/>
            <a:chOff x="4205906" y="8622862"/>
            <a:chExt cx="386136" cy="335911"/>
          </a:xfrm>
        </p:grpSpPr>
        <p:sp>
          <p:nvSpPr>
            <p:cNvPr id="865" name="椭圆 86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椭圆 86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椭圆 86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椭圆 86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椭圆 86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椭圆 86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椭圆 87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椭圆 87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椭圆 87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椭圆 87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接连接符 874"/>
            <p:cNvCxnSpPr>
              <a:stCxn id="865" idx="3"/>
              <a:endCxn id="86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>
              <a:stCxn id="865" idx="6"/>
              <a:endCxn id="87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>
              <a:stCxn id="865" idx="5"/>
              <a:endCxn id="86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>
              <a:stCxn id="866" idx="4"/>
              <a:endCxn id="86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>
              <a:stCxn id="866" idx="5"/>
              <a:endCxn id="86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>
              <a:stCxn id="867" idx="4"/>
              <a:endCxn id="87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>
              <a:stCxn id="868" idx="4"/>
              <a:endCxn id="87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>
              <a:stCxn id="871" idx="2"/>
              <a:endCxn id="87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>
              <a:stCxn id="872" idx="0"/>
              <a:endCxn id="87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组合 883"/>
          <p:cNvGrpSpPr/>
          <p:nvPr/>
        </p:nvGrpSpPr>
        <p:grpSpPr>
          <a:xfrm>
            <a:off x="2472389" y="9787513"/>
            <a:ext cx="386136" cy="335911"/>
            <a:chOff x="4205906" y="8622862"/>
            <a:chExt cx="386136" cy="335911"/>
          </a:xfrm>
        </p:grpSpPr>
        <p:sp>
          <p:nvSpPr>
            <p:cNvPr id="885" name="椭圆 88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椭圆 88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椭圆 88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椭圆 88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椭圆 88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椭圆 88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椭圆 89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椭圆 89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椭圆 89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椭圆 89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5" name="直接连接符 894"/>
            <p:cNvCxnSpPr>
              <a:stCxn id="885" idx="3"/>
              <a:endCxn id="88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>
              <a:stCxn id="885" idx="6"/>
              <a:endCxn id="89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>
              <a:stCxn id="885" idx="5"/>
              <a:endCxn id="88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>
              <a:stCxn id="886" idx="4"/>
              <a:endCxn id="88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>
              <a:stCxn id="886" idx="5"/>
              <a:endCxn id="88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>
              <a:stCxn id="887" idx="4"/>
              <a:endCxn id="89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>
              <a:stCxn id="888" idx="4"/>
              <a:endCxn id="89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>
              <a:stCxn id="891" idx="2"/>
              <a:endCxn id="89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>
              <a:stCxn id="892" idx="0"/>
              <a:endCxn id="89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3" name="椭圆 912"/>
          <p:cNvSpPr/>
          <p:nvPr/>
        </p:nvSpPr>
        <p:spPr>
          <a:xfrm>
            <a:off x="3139715" y="907436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椭圆 913"/>
          <p:cNvSpPr/>
          <p:nvPr/>
        </p:nvSpPr>
        <p:spPr>
          <a:xfrm>
            <a:off x="3185434" y="91732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椭圆 914"/>
          <p:cNvSpPr/>
          <p:nvPr/>
        </p:nvSpPr>
        <p:spPr>
          <a:xfrm>
            <a:off x="3208293" y="9272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椭圆 915"/>
          <p:cNvSpPr/>
          <p:nvPr/>
        </p:nvSpPr>
        <p:spPr>
          <a:xfrm>
            <a:off x="3049519" y="91723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椭圆 916"/>
          <p:cNvSpPr/>
          <p:nvPr/>
        </p:nvSpPr>
        <p:spPr>
          <a:xfrm>
            <a:off x="3248865" y="93645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直接连接符 917"/>
          <p:cNvCxnSpPr>
            <a:stCxn id="913" idx="3"/>
            <a:endCxn id="916" idx="7"/>
          </p:cNvCxnSpPr>
          <p:nvPr/>
        </p:nvCxnSpPr>
        <p:spPr>
          <a:xfrm flipH="1">
            <a:off x="3088543" y="911338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/>
          <p:cNvCxnSpPr>
            <a:stCxn id="913" idx="5"/>
            <a:endCxn id="914" idx="0"/>
          </p:cNvCxnSpPr>
          <p:nvPr/>
        </p:nvCxnSpPr>
        <p:spPr>
          <a:xfrm>
            <a:off x="3178739" y="911338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4" idx="4"/>
            <a:endCxn id="915" idx="1"/>
          </p:cNvCxnSpPr>
          <p:nvPr/>
        </p:nvCxnSpPr>
        <p:spPr>
          <a:xfrm>
            <a:off x="3208294" y="921893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/>
          <p:cNvCxnSpPr>
            <a:stCxn id="915" idx="4"/>
            <a:endCxn id="917" idx="0"/>
          </p:cNvCxnSpPr>
          <p:nvPr/>
        </p:nvCxnSpPr>
        <p:spPr>
          <a:xfrm>
            <a:off x="3231153" y="931778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箭头连接符 921"/>
          <p:cNvCxnSpPr/>
          <p:nvPr/>
        </p:nvCxnSpPr>
        <p:spPr>
          <a:xfrm>
            <a:off x="2874064" y="923329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文本框 922"/>
          <p:cNvSpPr txBox="1"/>
          <p:nvPr/>
        </p:nvSpPr>
        <p:spPr>
          <a:xfrm>
            <a:off x="2758526" y="900083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24" name="椭圆 923"/>
          <p:cNvSpPr/>
          <p:nvPr/>
        </p:nvSpPr>
        <p:spPr>
          <a:xfrm>
            <a:off x="3163785" y="979060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椭圆 924"/>
          <p:cNvSpPr/>
          <p:nvPr/>
        </p:nvSpPr>
        <p:spPr>
          <a:xfrm>
            <a:off x="3209504" y="98894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椭圆 925"/>
          <p:cNvSpPr/>
          <p:nvPr/>
        </p:nvSpPr>
        <p:spPr>
          <a:xfrm>
            <a:off x="3232363" y="99883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椭圆 926"/>
          <p:cNvSpPr/>
          <p:nvPr/>
        </p:nvSpPr>
        <p:spPr>
          <a:xfrm>
            <a:off x="3073589" y="988857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椭圆 927"/>
          <p:cNvSpPr/>
          <p:nvPr/>
        </p:nvSpPr>
        <p:spPr>
          <a:xfrm>
            <a:off x="3272935" y="10080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9" name="直接连接符 928"/>
          <p:cNvCxnSpPr>
            <a:stCxn id="924" idx="3"/>
            <a:endCxn id="927" idx="7"/>
          </p:cNvCxnSpPr>
          <p:nvPr/>
        </p:nvCxnSpPr>
        <p:spPr>
          <a:xfrm flipH="1">
            <a:off x="3112613" y="982963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/>
          <p:cNvCxnSpPr>
            <a:stCxn id="924" idx="5"/>
            <a:endCxn id="925" idx="0"/>
          </p:cNvCxnSpPr>
          <p:nvPr/>
        </p:nvCxnSpPr>
        <p:spPr>
          <a:xfrm>
            <a:off x="3202809" y="982963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/>
          <p:cNvCxnSpPr>
            <a:stCxn id="925" idx="4"/>
            <a:endCxn id="926" idx="1"/>
          </p:cNvCxnSpPr>
          <p:nvPr/>
        </p:nvCxnSpPr>
        <p:spPr>
          <a:xfrm>
            <a:off x="3232364" y="993518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/>
          <p:cNvCxnSpPr>
            <a:stCxn id="926" idx="4"/>
            <a:endCxn id="928" idx="0"/>
          </p:cNvCxnSpPr>
          <p:nvPr/>
        </p:nvCxnSpPr>
        <p:spPr>
          <a:xfrm>
            <a:off x="3255223" y="1003403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/>
          <p:nvPr/>
        </p:nvCxnSpPr>
        <p:spPr>
          <a:xfrm>
            <a:off x="2898134" y="9949539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文本框 933"/>
          <p:cNvSpPr txBox="1"/>
          <p:nvPr/>
        </p:nvSpPr>
        <p:spPr>
          <a:xfrm>
            <a:off x="2782596" y="975587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35" name="椭圆 934"/>
          <p:cNvSpPr/>
          <p:nvPr/>
        </p:nvSpPr>
        <p:spPr>
          <a:xfrm>
            <a:off x="3584649" y="944312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椭圆 935"/>
          <p:cNvSpPr/>
          <p:nvPr/>
        </p:nvSpPr>
        <p:spPr>
          <a:xfrm>
            <a:off x="3630368" y="95419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椭圆 936"/>
          <p:cNvSpPr/>
          <p:nvPr/>
        </p:nvSpPr>
        <p:spPr>
          <a:xfrm>
            <a:off x="3653227" y="96408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椭圆 937"/>
          <p:cNvSpPr/>
          <p:nvPr/>
        </p:nvSpPr>
        <p:spPr>
          <a:xfrm>
            <a:off x="3494453" y="95410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椭圆 938"/>
          <p:cNvSpPr/>
          <p:nvPr/>
        </p:nvSpPr>
        <p:spPr>
          <a:xfrm>
            <a:off x="3693799" y="9733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0" name="直接连接符 939"/>
          <p:cNvCxnSpPr>
            <a:stCxn id="935" idx="3"/>
            <a:endCxn id="938" idx="7"/>
          </p:cNvCxnSpPr>
          <p:nvPr/>
        </p:nvCxnSpPr>
        <p:spPr>
          <a:xfrm flipH="1">
            <a:off x="3533477" y="948215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5" idx="5"/>
            <a:endCxn id="936" idx="0"/>
          </p:cNvCxnSpPr>
          <p:nvPr/>
        </p:nvCxnSpPr>
        <p:spPr>
          <a:xfrm>
            <a:off x="3623673" y="948215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36" idx="4"/>
            <a:endCxn id="937" idx="1"/>
          </p:cNvCxnSpPr>
          <p:nvPr/>
        </p:nvCxnSpPr>
        <p:spPr>
          <a:xfrm>
            <a:off x="3653228" y="958770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/>
          <p:cNvCxnSpPr>
            <a:stCxn id="937" idx="4"/>
            <a:endCxn id="939" idx="0"/>
          </p:cNvCxnSpPr>
          <p:nvPr/>
        </p:nvCxnSpPr>
        <p:spPr>
          <a:xfrm>
            <a:off x="3676087" y="968655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3294584" y="9233292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321966" y="9617776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 flipV="1">
            <a:off x="3318654" y="9749093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/>
          <p:cNvSpPr txBox="1"/>
          <p:nvPr/>
        </p:nvSpPr>
        <p:spPr>
          <a:xfrm>
            <a:off x="3302223" y="917101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8" name="文本框 947"/>
          <p:cNvSpPr txBox="1"/>
          <p:nvPr/>
        </p:nvSpPr>
        <p:spPr>
          <a:xfrm>
            <a:off x="3230166" y="94100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9" name="文本框 948"/>
          <p:cNvSpPr txBox="1"/>
          <p:nvPr/>
        </p:nvSpPr>
        <p:spPr>
          <a:xfrm>
            <a:off x="3312672" y="983841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952" name="组合 951"/>
          <p:cNvGrpSpPr/>
          <p:nvPr/>
        </p:nvGrpSpPr>
        <p:grpSpPr>
          <a:xfrm>
            <a:off x="3606130" y="10715790"/>
            <a:ext cx="195237" cy="335911"/>
            <a:chOff x="2299836" y="10327767"/>
            <a:chExt cx="195237" cy="335911"/>
          </a:xfrm>
        </p:grpSpPr>
        <p:sp>
          <p:nvSpPr>
            <p:cNvPr id="953" name="椭圆 952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椭圆 953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椭圆 954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椭圆 955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椭圆 956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8" name="直接连接符 957"/>
            <p:cNvCxnSpPr>
              <a:stCxn id="953" idx="5"/>
              <a:endCxn id="954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>
              <a:stCxn id="954" idx="4"/>
              <a:endCxn id="955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>
              <a:stCxn id="955" idx="4"/>
              <a:endCxn id="956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>
              <a:stCxn id="956" idx="2"/>
              <a:endCxn id="957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组合 961"/>
          <p:cNvGrpSpPr/>
          <p:nvPr/>
        </p:nvGrpSpPr>
        <p:grpSpPr>
          <a:xfrm>
            <a:off x="2427641" y="10981202"/>
            <a:ext cx="386136" cy="335911"/>
            <a:chOff x="4197688" y="10514565"/>
            <a:chExt cx="386136" cy="335911"/>
          </a:xfrm>
        </p:grpSpPr>
        <p:sp>
          <p:nvSpPr>
            <p:cNvPr id="963" name="椭圆 962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椭圆 963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椭圆 964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椭圆 965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椭圆 966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椭圆 967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椭圆 968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椭圆 969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椭圆 970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椭圆 971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直接连接符 972"/>
            <p:cNvCxnSpPr>
              <a:stCxn id="963" idx="3"/>
              <a:endCxn id="967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>
              <a:stCxn id="963" idx="6"/>
              <a:endCxn id="968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>
              <a:stCxn id="963" idx="5"/>
              <a:endCxn id="964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>
              <a:stCxn id="964" idx="4"/>
              <a:endCxn id="965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>
              <a:stCxn id="964" idx="5"/>
              <a:endCxn id="966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>
              <a:stCxn id="965" idx="4"/>
              <a:endCxn id="969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>
              <a:stCxn id="966" idx="4"/>
              <a:endCxn id="970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>
              <a:stCxn id="969" idx="2"/>
              <a:endCxn id="972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>
              <a:stCxn id="970" idx="0"/>
              <a:endCxn id="971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3" name="直接箭头连接符 982"/>
          <p:cNvCxnSpPr/>
          <p:nvPr/>
        </p:nvCxnSpPr>
        <p:spPr>
          <a:xfrm>
            <a:off x="2232725" y="10797981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箭头连接符 983"/>
          <p:cNvCxnSpPr/>
          <p:nvPr/>
        </p:nvCxnSpPr>
        <p:spPr>
          <a:xfrm>
            <a:off x="2229015" y="11113465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5" name="组合 984"/>
          <p:cNvGrpSpPr/>
          <p:nvPr/>
        </p:nvGrpSpPr>
        <p:grpSpPr>
          <a:xfrm>
            <a:off x="3097027" y="10965368"/>
            <a:ext cx="195237" cy="335911"/>
            <a:chOff x="2299836" y="10327767"/>
            <a:chExt cx="195237" cy="335911"/>
          </a:xfrm>
        </p:grpSpPr>
        <p:sp>
          <p:nvSpPr>
            <p:cNvPr id="986" name="椭圆 985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椭圆 986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椭圆 987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椭圆 988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椭圆 989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1" name="直接连接符 990"/>
            <p:cNvCxnSpPr>
              <a:stCxn id="986" idx="5"/>
              <a:endCxn id="987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>
              <a:stCxn id="987" idx="4"/>
              <a:endCxn id="988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>
              <a:stCxn id="988" idx="4"/>
              <a:endCxn id="989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>
              <a:stCxn id="989" idx="2"/>
              <a:endCxn id="990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5" name="直接箭头连接符 994"/>
          <p:cNvCxnSpPr/>
          <p:nvPr/>
        </p:nvCxnSpPr>
        <p:spPr>
          <a:xfrm>
            <a:off x="2890927" y="11131701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文本框 995"/>
          <p:cNvSpPr txBox="1"/>
          <p:nvPr/>
        </p:nvSpPr>
        <p:spPr>
          <a:xfrm>
            <a:off x="2801230" y="1094448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998" name="直接箭头连接符 997"/>
          <p:cNvCxnSpPr/>
          <p:nvPr/>
        </p:nvCxnSpPr>
        <p:spPr>
          <a:xfrm>
            <a:off x="3290104" y="10778147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箭头连接符 999"/>
          <p:cNvCxnSpPr/>
          <p:nvPr/>
        </p:nvCxnSpPr>
        <p:spPr>
          <a:xfrm flipV="1">
            <a:off x="3343423" y="11076077"/>
            <a:ext cx="295791" cy="2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文本框 1000"/>
          <p:cNvSpPr txBox="1"/>
          <p:nvPr/>
        </p:nvSpPr>
        <p:spPr>
          <a:xfrm>
            <a:off x="3270941" y="1061129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文本框 1003"/>
              <p:cNvSpPr txBox="1"/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4" name="文本框 10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3043" t="-4000" r="-1087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6" name="组合 1005"/>
          <p:cNvGrpSpPr/>
          <p:nvPr/>
        </p:nvGrpSpPr>
        <p:grpSpPr>
          <a:xfrm>
            <a:off x="1822486" y="10197361"/>
            <a:ext cx="386136" cy="335911"/>
            <a:chOff x="4197688" y="10514565"/>
            <a:chExt cx="386136" cy="335911"/>
          </a:xfrm>
        </p:grpSpPr>
        <p:sp>
          <p:nvSpPr>
            <p:cNvPr id="1007" name="椭圆 1006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椭圆 1007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椭圆 1008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椭圆 1009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椭圆 1010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椭圆 1011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椭圆 1012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椭圆 1013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椭圆 1014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椭圆 1015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7" name="直接连接符 1016"/>
            <p:cNvCxnSpPr>
              <a:stCxn id="1007" idx="3"/>
              <a:endCxn id="1011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>
              <a:stCxn id="1007" idx="6"/>
              <a:endCxn id="1012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>
              <a:stCxn id="1007" idx="5"/>
              <a:endCxn id="1008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>
              <a:stCxn id="1008" idx="4"/>
              <a:endCxn id="1009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>
              <a:stCxn id="1008" idx="5"/>
              <a:endCxn id="1010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>
              <a:stCxn id="1009" idx="4"/>
              <a:endCxn id="1013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>
              <a:stCxn id="1010" idx="4"/>
              <a:endCxn id="1014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>
              <a:stCxn id="1013" idx="2"/>
              <a:endCxn id="1016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>
              <a:stCxn id="1014" idx="0"/>
              <a:endCxn id="1015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组合 1025"/>
          <p:cNvGrpSpPr/>
          <p:nvPr/>
        </p:nvGrpSpPr>
        <p:grpSpPr>
          <a:xfrm>
            <a:off x="3064057" y="10212212"/>
            <a:ext cx="195237" cy="335911"/>
            <a:chOff x="2299836" y="10327767"/>
            <a:chExt cx="195237" cy="335911"/>
          </a:xfrm>
        </p:grpSpPr>
        <p:sp>
          <p:nvSpPr>
            <p:cNvPr id="1027" name="椭圆 102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椭圆 102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椭圆 102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椭圆 1029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椭圆 1030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2" name="直接连接符 1031"/>
            <p:cNvCxnSpPr>
              <a:stCxn id="1027" idx="5"/>
              <a:endCxn id="102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>
              <a:stCxn id="1028" idx="4"/>
              <a:endCxn id="102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>
              <a:stCxn id="1029" idx="4"/>
              <a:endCxn id="1030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>
              <a:stCxn id="1030" idx="2"/>
              <a:endCxn id="1031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6" name="直接箭头连接符 1035"/>
          <p:cNvCxnSpPr/>
          <p:nvPr/>
        </p:nvCxnSpPr>
        <p:spPr>
          <a:xfrm flipV="1">
            <a:off x="2261275" y="10378545"/>
            <a:ext cx="757772" cy="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/>
          <p:cNvSpPr txBox="1"/>
          <p:nvPr/>
        </p:nvSpPr>
        <p:spPr>
          <a:xfrm>
            <a:off x="2419021" y="101973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1039" name="直接箭头连接符 1038"/>
          <p:cNvCxnSpPr/>
          <p:nvPr/>
        </p:nvCxnSpPr>
        <p:spPr>
          <a:xfrm>
            <a:off x="3281404" y="10393212"/>
            <a:ext cx="347385" cy="26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文本框 1039"/>
          <p:cNvSpPr txBox="1"/>
          <p:nvPr/>
        </p:nvSpPr>
        <p:spPr>
          <a:xfrm>
            <a:off x="3340061" y="1031683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文本框 1041"/>
              <p:cNvSpPr txBox="1"/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2" name="文本框 10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文本框 1042"/>
              <p:cNvSpPr txBox="1"/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3" name="文本框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文本框 1043"/>
              <p:cNvSpPr txBox="1"/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4" name="文本框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9804" t="-4000" r="-980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/>
              <p:cNvSpPr txBox="1"/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5" name="文本框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8421" t="-24000" r="-3157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6" name="文本框 1045"/>
              <p:cNvSpPr txBox="1"/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6" name="文本框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7949" t="-19231" r="-3076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文本框 1047"/>
              <p:cNvSpPr txBox="1"/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8" name="文本框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9434" r="-94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文本框 1048"/>
              <p:cNvSpPr txBox="1"/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9" name="文本框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4706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文本框 1049"/>
              <p:cNvSpPr txBox="1"/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0" name="文本框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0417" r="-208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文本框 1050"/>
              <p:cNvSpPr txBox="1"/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1" name="文本框 1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57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文本框 1051"/>
              <p:cNvSpPr txBox="1"/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2" name="文本框 1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3158" r="-263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文本框 1052"/>
              <p:cNvSpPr txBox="1"/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11111" r="-222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" name="文本框 1053"/>
              <p:cNvSpPr txBox="1"/>
              <p:nvPr/>
            </p:nvSpPr>
            <p:spPr>
              <a:xfrm>
                <a:off x="3932978" y="8599687"/>
                <a:ext cx="2423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78" y="8599687"/>
                <a:ext cx="242374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2500" t="-4000" r="-1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文本框 1054"/>
              <p:cNvSpPr txBox="1"/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5" name="文本框 10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文本框 1055"/>
              <p:cNvSpPr txBox="1"/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6" name="文本框 1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9434" r="-75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文本框 1056"/>
              <p:cNvSpPr txBox="1"/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7" name="文本框 10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14634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文本框 1057"/>
              <p:cNvSpPr txBox="1"/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8" name="文本框 1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13889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文本框 1058"/>
              <p:cNvSpPr txBox="1"/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9" name="文本框 10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blipFill rotWithShape="0">
                <a:blip r:embed="rId22"/>
                <a:stretch>
                  <a:fillRect l="-18182" t="-22222" r="-2954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文本框 1059"/>
              <p:cNvSpPr txBox="1"/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0" name="文本框 1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12963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文本框 1060"/>
              <p:cNvSpPr txBox="1"/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1" name="文本框 10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blipFill rotWithShape="0">
                <a:blip r:embed="rId24"/>
                <a:stretch>
                  <a:fillRect l="-11864" t="-17857" r="-20339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文本框 1061"/>
              <p:cNvSpPr txBox="1"/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2" name="文本框 1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7500" t="-17857" r="-30000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3" name="文本框 1062"/>
              <p:cNvSpPr txBox="1"/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3" name="文本框 1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blipFill rotWithShape="0">
                <a:blip r:embed="rId26"/>
                <a:stretch>
                  <a:fillRect l="-14286" t="-19231" r="-244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/>
              <p:cNvSpPr txBox="1"/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4" name="文本框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blipFill rotWithShape="0">
                <a:blip r:embed="rId27"/>
                <a:stretch>
                  <a:fillRect l="-14815" t="-22222" r="-2222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文本框 1067"/>
              <p:cNvSpPr txBox="1"/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blipFill rotWithShape="0">
                <a:blip r:embed="rId28"/>
                <a:stretch>
                  <a:fillRect l="-7692" r="-115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/>
              <p:cNvSpPr txBox="1"/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blipFill rotWithShape="0">
                <a:blip r:embed="rId29"/>
                <a:stretch>
                  <a:fillRect l="-10870" r="-217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文本框 1069"/>
              <p:cNvSpPr txBox="1"/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0" name="文本框 1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blipFill rotWithShape="0">
                <a:blip r:embed="rId30"/>
                <a:stretch>
                  <a:fillRect l="-10417" r="-83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文本框 1070"/>
              <p:cNvSpPr txBox="1"/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1" name="文本框 1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9524" t="-4000" r="-1428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文本框 1071"/>
              <p:cNvSpPr txBox="1"/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2" name="文本框 1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blipFill rotWithShape="0">
                <a:blip r:embed="rId32"/>
                <a:stretch>
                  <a:fillRect l="-135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文本框 1072"/>
              <p:cNvSpPr txBox="1"/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3" name="文本框 1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blipFill rotWithShape="0">
                <a:blip r:embed="rId33"/>
                <a:stretch>
                  <a:fillRect l="-8163" r="-102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文本框 1074"/>
              <p:cNvSpPr txBox="1"/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5" name="文本框 1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blipFill rotWithShape="0">
                <a:blip r:embed="rId34"/>
                <a:stretch>
                  <a:fillRect l="-11364" r="-1136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文本框 1075"/>
              <p:cNvSpPr txBox="1"/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6" name="文本框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blipFill rotWithShape="0">
                <a:blip r:embed="rId35"/>
                <a:stretch>
                  <a:fillRect l="-15789" r="-526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文本框 1076"/>
              <p:cNvSpPr txBox="1"/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7" name="文本框 1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blipFill rotWithShape="0">
                <a:blip r:embed="rId36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文本框 1077"/>
              <p:cNvSpPr txBox="1"/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8" name="文本框 10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blipFill rotWithShape="0">
                <a:blip r:embed="rId37"/>
                <a:stretch>
                  <a:fillRect l="-22222" t="-19231" r="-36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文本框 1078"/>
              <p:cNvSpPr txBox="1"/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9" name="文本框 10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blipFill rotWithShape="0">
                <a:blip r:embed="rId38"/>
                <a:stretch>
                  <a:fillRect l="-9615" r="-9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椭圆 720"/>
          <p:cNvSpPr/>
          <p:nvPr/>
        </p:nvSpPr>
        <p:spPr>
          <a:xfrm>
            <a:off x="4276613" y="9179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椭圆 721"/>
          <p:cNvSpPr/>
          <p:nvPr/>
        </p:nvSpPr>
        <p:spPr>
          <a:xfrm>
            <a:off x="4322332" y="9277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椭圆 722"/>
          <p:cNvSpPr/>
          <p:nvPr/>
        </p:nvSpPr>
        <p:spPr>
          <a:xfrm>
            <a:off x="4345191" y="9376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椭圆 762"/>
          <p:cNvSpPr/>
          <p:nvPr/>
        </p:nvSpPr>
        <p:spPr>
          <a:xfrm>
            <a:off x="4385763" y="9469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5" name="直接连接符 764"/>
          <p:cNvCxnSpPr>
            <a:stCxn id="721" idx="5"/>
            <a:endCxn id="722" idx="0"/>
          </p:cNvCxnSpPr>
          <p:nvPr/>
        </p:nvCxnSpPr>
        <p:spPr>
          <a:xfrm>
            <a:off x="4315637" y="9218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22" idx="4"/>
            <a:endCxn id="723" idx="1"/>
          </p:cNvCxnSpPr>
          <p:nvPr/>
        </p:nvCxnSpPr>
        <p:spPr>
          <a:xfrm>
            <a:off x="4345192" y="9323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/>
          <p:cNvCxnSpPr>
            <a:stCxn id="723" idx="4"/>
            <a:endCxn id="763" idx="0"/>
          </p:cNvCxnSpPr>
          <p:nvPr/>
        </p:nvCxnSpPr>
        <p:spPr>
          <a:xfrm>
            <a:off x="4368051" y="9422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051438" y="9039461"/>
            <a:ext cx="166751" cy="17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123088" y="9438649"/>
            <a:ext cx="156647" cy="17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文本框 792"/>
          <p:cNvSpPr txBox="1"/>
          <p:nvPr/>
        </p:nvSpPr>
        <p:spPr>
          <a:xfrm>
            <a:off x="3899208" y="903014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3" name="文本框 852"/>
          <p:cNvSpPr txBox="1"/>
          <p:nvPr/>
        </p:nvSpPr>
        <p:spPr>
          <a:xfrm>
            <a:off x="4103790" y="952094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2" name="左大括号 1"/>
          <p:cNvSpPr/>
          <p:nvPr/>
        </p:nvSpPr>
        <p:spPr>
          <a:xfrm>
            <a:off x="973572" y="7107621"/>
            <a:ext cx="107891" cy="157882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左大括号 758"/>
          <p:cNvSpPr/>
          <p:nvPr/>
        </p:nvSpPr>
        <p:spPr>
          <a:xfrm>
            <a:off x="966443" y="8685425"/>
            <a:ext cx="109907" cy="147226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左大括号 759"/>
          <p:cNvSpPr/>
          <p:nvPr/>
        </p:nvSpPr>
        <p:spPr>
          <a:xfrm>
            <a:off x="961662" y="10196579"/>
            <a:ext cx="121041" cy="11299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 rot="10800000">
            <a:off x="648263" y="7173309"/>
            <a:ext cx="353943" cy="14404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Normal/slow heart rate</a:t>
            </a:r>
            <a:endParaRPr lang="en-US" sz="1100" dirty="0"/>
          </a:p>
        </p:txBody>
      </p:sp>
      <p:sp>
        <p:nvSpPr>
          <p:cNvPr id="761" name="文本框 760"/>
          <p:cNvSpPr txBox="1"/>
          <p:nvPr/>
        </p:nvSpPr>
        <p:spPr>
          <a:xfrm rot="10800000">
            <a:off x="646789" y="8903723"/>
            <a:ext cx="353943" cy="959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Atrial Rate</a:t>
            </a:r>
            <a:endParaRPr lang="en-US" sz="1100" dirty="0"/>
          </a:p>
        </p:txBody>
      </p:sp>
      <p:sp>
        <p:nvSpPr>
          <p:cNvPr id="762" name="文本框 761"/>
          <p:cNvSpPr txBox="1"/>
          <p:nvPr/>
        </p:nvSpPr>
        <p:spPr>
          <a:xfrm rot="10800000">
            <a:off x="650758" y="10083586"/>
            <a:ext cx="353943" cy="12849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Ventricular Rate</a:t>
            </a:r>
            <a:endParaRPr lang="en-US" sz="1100" dirty="0"/>
          </a:p>
        </p:txBody>
      </p:sp>
      <p:sp>
        <p:nvSpPr>
          <p:cNvPr id="12" name="圆角矩形 11"/>
          <p:cNvSpPr/>
          <p:nvPr/>
        </p:nvSpPr>
        <p:spPr>
          <a:xfrm>
            <a:off x="3803777" y="7062605"/>
            <a:ext cx="350743" cy="135319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34463" y="7006678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Models with counter-examples</a:t>
            </a:r>
            <a:endParaRPr lang="en-US" sz="1000" dirty="0"/>
          </a:p>
        </p:txBody>
      </p:sp>
      <p:sp>
        <p:nvSpPr>
          <p:cNvPr id="911" name="圆角矩形 910"/>
          <p:cNvSpPr/>
          <p:nvPr/>
        </p:nvSpPr>
        <p:spPr>
          <a:xfrm>
            <a:off x="3806613" y="7346115"/>
            <a:ext cx="350743" cy="1353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2" name="文本框 911"/>
          <p:cNvSpPr txBox="1"/>
          <p:nvPr/>
        </p:nvSpPr>
        <p:spPr>
          <a:xfrm>
            <a:off x="4125179" y="728547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Models in Fig. 9 example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4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2295</TotalTime>
  <Words>172</Words>
  <Application>Microsoft Office PowerPoint</Application>
  <PresentationFormat>自定义</PresentationFormat>
  <Paragraphs>162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54</cp:revision>
  <dcterms:created xsi:type="dcterms:W3CDTF">2015-04-16T19:11:12Z</dcterms:created>
  <dcterms:modified xsi:type="dcterms:W3CDTF">2015-05-02T02:33:28Z</dcterms:modified>
</cp:coreProperties>
</file>