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A71C-CB4D-470F-97E3-5D1F8F8B6B9B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BD443-C867-4861-9FF8-711051C5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91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A71C-CB4D-470F-97E3-5D1F8F8B6B9B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BD443-C867-4861-9FF8-711051C5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94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A71C-CB4D-470F-97E3-5D1F8F8B6B9B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BD443-C867-4861-9FF8-711051C5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34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A71C-CB4D-470F-97E3-5D1F8F8B6B9B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BD443-C867-4861-9FF8-711051C5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6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A71C-CB4D-470F-97E3-5D1F8F8B6B9B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BD443-C867-4861-9FF8-711051C5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9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A71C-CB4D-470F-97E3-5D1F8F8B6B9B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BD443-C867-4861-9FF8-711051C5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95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A71C-CB4D-470F-97E3-5D1F8F8B6B9B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BD443-C867-4861-9FF8-711051C5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9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A71C-CB4D-470F-97E3-5D1F8F8B6B9B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BD443-C867-4861-9FF8-711051C5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38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A71C-CB4D-470F-97E3-5D1F8F8B6B9B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BD443-C867-4861-9FF8-711051C5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77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A71C-CB4D-470F-97E3-5D1F8F8B6B9B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BD443-C867-4861-9FF8-711051C5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12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A71C-CB4D-470F-97E3-5D1F8F8B6B9B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BD443-C867-4861-9FF8-711051C5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20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4A71C-CB4D-470F-97E3-5D1F8F8B6B9B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BD443-C867-4861-9FF8-711051C5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76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390262" y="1508448"/>
            <a:ext cx="236376" cy="267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" dirty="0" smtClean="0"/>
              <a:t>AVI</a:t>
            </a:r>
            <a:endParaRPr lang="en-US" sz="100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1129005" y="1119673"/>
            <a:ext cx="17821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1390262" y="699796"/>
            <a:ext cx="0" cy="419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1941805" y="699796"/>
            <a:ext cx="0" cy="419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2493348" y="699796"/>
            <a:ext cx="0" cy="419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129005" y="1775926"/>
            <a:ext cx="17821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626638" y="1775926"/>
            <a:ext cx="0" cy="5100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155373" y="1775926"/>
            <a:ext cx="0" cy="5100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2684107" y="1775926"/>
            <a:ext cx="0" cy="5100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-60674" y="750743"/>
            <a:ext cx="1217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Node</a:t>
            </a:r>
          </a:p>
          <a:p>
            <a:pPr algn="ctr"/>
            <a:r>
              <a:rPr lang="en-US" dirty="0" smtClean="0"/>
              <a:t>Activations</a:t>
            </a:r>
            <a:endParaRPr 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-49107" y="1508448"/>
            <a:ext cx="1209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Pacemaker</a:t>
            </a:r>
          </a:p>
          <a:p>
            <a:pPr algn="ctr"/>
            <a:r>
              <a:rPr lang="en-US" dirty="0" smtClean="0"/>
              <a:t>Pacing</a:t>
            </a:r>
            <a:endParaRPr lang="en-US" dirty="0"/>
          </a:p>
        </p:txBody>
      </p:sp>
      <p:cxnSp>
        <p:nvCxnSpPr>
          <p:cNvPr id="26" name="直接连接符 25"/>
          <p:cNvCxnSpPr/>
          <p:nvPr/>
        </p:nvCxnSpPr>
        <p:spPr>
          <a:xfrm>
            <a:off x="1390262" y="1119672"/>
            <a:ext cx="0" cy="656254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312050" y="1503688"/>
            <a:ext cx="392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AVI</a:t>
            </a:r>
            <a:endParaRPr lang="en-US" sz="1200" dirty="0"/>
          </a:p>
        </p:txBody>
      </p:sp>
      <p:sp>
        <p:nvSpPr>
          <p:cNvPr id="29" name="矩形 28"/>
          <p:cNvSpPr/>
          <p:nvPr/>
        </p:nvSpPr>
        <p:spPr>
          <a:xfrm>
            <a:off x="1934785" y="1499115"/>
            <a:ext cx="220588" cy="267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" dirty="0" smtClean="0"/>
              <a:t>AVI</a:t>
            </a:r>
            <a:endParaRPr lang="en-US" sz="100" dirty="0"/>
          </a:p>
        </p:txBody>
      </p:sp>
      <p:sp>
        <p:nvSpPr>
          <p:cNvPr id="30" name="文本框 29"/>
          <p:cNvSpPr txBox="1"/>
          <p:nvPr/>
        </p:nvSpPr>
        <p:spPr>
          <a:xfrm>
            <a:off x="1870445" y="1480261"/>
            <a:ext cx="392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AVI</a:t>
            </a:r>
            <a:endParaRPr lang="en-US" sz="1200" dirty="0"/>
          </a:p>
        </p:txBody>
      </p:sp>
      <p:cxnSp>
        <p:nvCxnSpPr>
          <p:cNvPr id="31" name="直接连接符 30"/>
          <p:cNvCxnSpPr/>
          <p:nvPr/>
        </p:nvCxnSpPr>
        <p:spPr>
          <a:xfrm>
            <a:off x="1941805" y="1119672"/>
            <a:ext cx="0" cy="656254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2470261" y="1492504"/>
            <a:ext cx="220588" cy="267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" dirty="0" smtClean="0"/>
              <a:t>AVI</a:t>
            </a:r>
            <a:endParaRPr lang="en-US" sz="100" dirty="0"/>
          </a:p>
        </p:txBody>
      </p:sp>
      <p:sp>
        <p:nvSpPr>
          <p:cNvPr id="33" name="文本框 32"/>
          <p:cNvSpPr txBox="1"/>
          <p:nvPr/>
        </p:nvSpPr>
        <p:spPr>
          <a:xfrm>
            <a:off x="2405921" y="1473650"/>
            <a:ext cx="392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AVI</a:t>
            </a:r>
            <a:endParaRPr lang="en-US" sz="1200" dirty="0"/>
          </a:p>
        </p:txBody>
      </p:sp>
      <p:cxnSp>
        <p:nvCxnSpPr>
          <p:cNvPr id="34" name="直接连接符 33"/>
          <p:cNvCxnSpPr/>
          <p:nvPr/>
        </p:nvCxnSpPr>
        <p:spPr>
          <a:xfrm>
            <a:off x="2483739" y="1119672"/>
            <a:ext cx="0" cy="656254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595024" y="203407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VP</a:t>
            </a:r>
            <a:endParaRPr 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2123757" y="203883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VP</a:t>
            </a:r>
            <a:endParaRPr 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2677668" y="204690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VP</a:t>
            </a:r>
            <a:endParaRPr lang="en-US" dirty="0"/>
          </a:p>
        </p:txBody>
      </p:sp>
      <p:cxnSp>
        <p:nvCxnSpPr>
          <p:cNvPr id="39" name="直接箭头连接符 38"/>
          <p:cNvCxnSpPr/>
          <p:nvPr/>
        </p:nvCxnSpPr>
        <p:spPr>
          <a:xfrm>
            <a:off x="1626638" y="2006084"/>
            <a:ext cx="528735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1603830" y="1734736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&lt;500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305734" y="1503872"/>
            <a:ext cx="236376" cy="267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" dirty="0" smtClean="0"/>
              <a:t>AVI</a:t>
            </a:r>
            <a:endParaRPr lang="en-US" sz="100" dirty="0"/>
          </a:p>
        </p:txBody>
      </p:sp>
      <p:cxnSp>
        <p:nvCxnSpPr>
          <p:cNvPr id="42" name="直接连接符 41"/>
          <p:cNvCxnSpPr/>
          <p:nvPr/>
        </p:nvCxnSpPr>
        <p:spPr>
          <a:xfrm>
            <a:off x="3834882" y="1115097"/>
            <a:ext cx="19917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4305734" y="695220"/>
            <a:ext cx="0" cy="419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4857277" y="695220"/>
            <a:ext cx="0" cy="419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V="1">
            <a:off x="5408820" y="695220"/>
            <a:ext cx="0" cy="419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3834882" y="1771350"/>
            <a:ext cx="19917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4542110" y="1771350"/>
            <a:ext cx="0" cy="5100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5070845" y="1771350"/>
            <a:ext cx="0" cy="5100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5599579" y="1771350"/>
            <a:ext cx="0" cy="5100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4305734" y="1115096"/>
            <a:ext cx="0" cy="656254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4227522" y="1499112"/>
            <a:ext cx="392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AVI</a:t>
            </a:r>
            <a:endParaRPr lang="en-US" sz="1200" dirty="0"/>
          </a:p>
        </p:txBody>
      </p:sp>
      <p:sp>
        <p:nvSpPr>
          <p:cNvPr id="52" name="矩形 51"/>
          <p:cNvSpPr/>
          <p:nvPr/>
        </p:nvSpPr>
        <p:spPr>
          <a:xfrm>
            <a:off x="4850257" y="1494539"/>
            <a:ext cx="220588" cy="267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" dirty="0" smtClean="0"/>
              <a:t>AVI</a:t>
            </a:r>
            <a:endParaRPr lang="en-US" sz="100" dirty="0"/>
          </a:p>
        </p:txBody>
      </p:sp>
      <p:sp>
        <p:nvSpPr>
          <p:cNvPr id="53" name="文本框 52"/>
          <p:cNvSpPr txBox="1"/>
          <p:nvPr/>
        </p:nvSpPr>
        <p:spPr>
          <a:xfrm>
            <a:off x="4785917" y="1475685"/>
            <a:ext cx="392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AVI</a:t>
            </a:r>
            <a:endParaRPr lang="en-US" sz="1200" dirty="0"/>
          </a:p>
        </p:txBody>
      </p:sp>
      <p:cxnSp>
        <p:nvCxnSpPr>
          <p:cNvPr id="54" name="直接连接符 53"/>
          <p:cNvCxnSpPr/>
          <p:nvPr/>
        </p:nvCxnSpPr>
        <p:spPr>
          <a:xfrm>
            <a:off x="4857277" y="1115096"/>
            <a:ext cx="0" cy="656254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5385733" y="1487928"/>
            <a:ext cx="220588" cy="267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" dirty="0" smtClean="0"/>
              <a:t>AVI</a:t>
            </a:r>
            <a:endParaRPr lang="en-US" sz="100" dirty="0"/>
          </a:p>
        </p:txBody>
      </p:sp>
      <p:sp>
        <p:nvSpPr>
          <p:cNvPr id="56" name="文本框 55"/>
          <p:cNvSpPr txBox="1"/>
          <p:nvPr/>
        </p:nvSpPr>
        <p:spPr>
          <a:xfrm>
            <a:off x="5321393" y="1469074"/>
            <a:ext cx="392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AVI</a:t>
            </a:r>
            <a:endParaRPr lang="en-US" sz="1200" dirty="0"/>
          </a:p>
        </p:txBody>
      </p:sp>
      <p:cxnSp>
        <p:nvCxnSpPr>
          <p:cNvPr id="57" name="直接连接符 56"/>
          <p:cNvCxnSpPr/>
          <p:nvPr/>
        </p:nvCxnSpPr>
        <p:spPr>
          <a:xfrm>
            <a:off x="5399211" y="1115096"/>
            <a:ext cx="0" cy="656254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4542110" y="2001508"/>
            <a:ext cx="528735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4519302" y="1730160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&lt;500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4499947" y="202803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VP</a:t>
            </a:r>
            <a:endParaRPr 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5028680" y="203279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VP</a:t>
            </a:r>
            <a:endParaRPr 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5582591" y="204086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VP</a:t>
            </a:r>
            <a:endParaRPr lang="en-US" dirty="0"/>
          </a:p>
        </p:txBody>
      </p:sp>
      <p:sp>
        <p:nvSpPr>
          <p:cNvPr id="63" name="矩形 62"/>
          <p:cNvSpPr/>
          <p:nvPr/>
        </p:nvSpPr>
        <p:spPr>
          <a:xfrm>
            <a:off x="4535276" y="884939"/>
            <a:ext cx="318751" cy="230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直接连接符 63"/>
          <p:cNvCxnSpPr/>
          <p:nvPr/>
        </p:nvCxnSpPr>
        <p:spPr>
          <a:xfrm>
            <a:off x="4544701" y="884939"/>
            <a:ext cx="0" cy="890987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5077209" y="888805"/>
            <a:ext cx="318751" cy="230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直接连接符 66"/>
          <p:cNvCxnSpPr/>
          <p:nvPr/>
        </p:nvCxnSpPr>
        <p:spPr>
          <a:xfrm>
            <a:off x="5086634" y="888805"/>
            <a:ext cx="0" cy="890987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3974887" y="884939"/>
            <a:ext cx="318751" cy="230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直接箭头连接符 72"/>
          <p:cNvCxnSpPr/>
          <p:nvPr/>
        </p:nvCxnSpPr>
        <p:spPr>
          <a:xfrm>
            <a:off x="3974887" y="1115095"/>
            <a:ext cx="0" cy="38859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3471436" y="1118807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PVC</a:t>
            </a:r>
            <a:endParaRPr 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3886878" y="865230"/>
            <a:ext cx="4911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cond</a:t>
            </a:r>
            <a:endParaRPr lang="en-US" sz="1200" dirty="0"/>
          </a:p>
        </p:txBody>
      </p:sp>
      <p:sp>
        <p:nvSpPr>
          <p:cNvPr id="76" name="文本框 75"/>
          <p:cNvSpPr txBox="1"/>
          <p:nvPr/>
        </p:nvSpPr>
        <p:spPr>
          <a:xfrm>
            <a:off x="4467274" y="865230"/>
            <a:ext cx="4911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cond</a:t>
            </a:r>
            <a:endParaRPr lang="en-US" sz="1200" dirty="0"/>
          </a:p>
        </p:txBody>
      </p:sp>
      <p:sp>
        <p:nvSpPr>
          <p:cNvPr id="77" name="文本框 76"/>
          <p:cNvSpPr txBox="1"/>
          <p:nvPr/>
        </p:nvSpPr>
        <p:spPr>
          <a:xfrm>
            <a:off x="5014039" y="858855"/>
            <a:ext cx="4911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cond</a:t>
            </a:r>
            <a:endParaRPr lang="en-US" sz="1200" dirty="0"/>
          </a:p>
        </p:txBody>
      </p:sp>
      <p:sp>
        <p:nvSpPr>
          <p:cNvPr id="78" name="矩形 77"/>
          <p:cNvSpPr/>
          <p:nvPr/>
        </p:nvSpPr>
        <p:spPr>
          <a:xfrm>
            <a:off x="6759734" y="1510483"/>
            <a:ext cx="236376" cy="267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" dirty="0" smtClean="0"/>
              <a:t>AVI</a:t>
            </a:r>
            <a:endParaRPr lang="en-US" sz="100" dirty="0"/>
          </a:p>
        </p:txBody>
      </p:sp>
      <p:cxnSp>
        <p:nvCxnSpPr>
          <p:cNvPr id="79" name="直接连接符 78"/>
          <p:cNvCxnSpPr/>
          <p:nvPr/>
        </p:nvCxnSpPr>
        <p:spPr>
          <a:xfrm>
            <a:off x="6498477" y="1121708"/>
            <a:ext cx="17821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V="1">
            <a:off x="6759734" y="701831"/>
            <a:ext cx="0" cy="419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 flipV="1">
            <a:off x="7311277" y="701831"/>
            <a:ext cx="0" cy="419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V="1">
            <a:off x="7862820" y="701831"/>
            <a:ext cx="0" cy="419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6498477" y="1777961"/>
            <a:ext cx="17821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>
            <a:off x="6996110" y="1777961"/>
            <a:ext cx="0" cy="5100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>
            <a:off x="7524845" y="1777961"/>
            <a:ext cx="0" cy="5100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>
            <a:off x="8053579" y="1777961"/>
            <a:ext cx="0" cy="5100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6759734" y="1121707"/>
            <a:ext cx="0" cy="656254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6681522" y="1505723"/>
            <a:ext cx="392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AVI</a:t>
            </a:r>
            <a:endParaRPr lang="en-US" sz="1200" dirty="0"/>
          </a:p>
        </p:txBody>
      </p:sp>
      <p:sp>
        <p:nvSpPr>
          <p:cNvPr id="89" name="矩形 88"/>
          <p:cNvSpPr/>
          <p:nvPr/>
        </p:nvSpPr>
        <p:spPr>
          <a:xfrm>
            <a:off x="7304257" y="1501150"/>
            <a:ext cx="220588" cy="267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" dirty="0" smtClean="0"/>
              <a:t>AVI</a:t>
            </a:r>
            <a:endParaRPr lang="en-US" sz="100" dirty="0"/>
          </a:p>
        </p:txBody>
      </p:sp>
      <p:sp>
        <p:nvSpPr>
          <p:cNvPr id="90" name="文本框 89"/>
          <p:cNvSpPr txBox="1"/>
          <p:nvPr/>
        </p:nvSpPr>
        <p:spPr>
          <a:xfrm>
            <a:off x="7239917" y="1482296"/>
            <a:ext cx="392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AVI</a:t>
            </a:r>
            <a:endParaRPr lang="en-US" sz="1200" dirty="0"/>
          </a:p>
        </p:txBody>
      </p:sp>
      <p:cxnSp>
        <p:nvCxnSpPr>
          <p:cNvPr id="91" name="直接连接符 90"/>
          <p:cNvCxnSpPr/>
          <p:nvPr/>
        </p:nvCxnSpPr>
        <p:spPr>
          <a:xfrm>
            <a:off x="7311277" y="1121707"/>
            <a:ext cx="0" cy="656254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7839733" y="1494539"/>
            <a:ext cx="220588" cy="267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" dirty="0" smtClean="0"/>
              <a:t>AVI</a:t>
            </a:r>
            <a:endParaRPr lang="en-US" sz="100" dirty="0"/>
          </a:p>
        </p:txBody>
      </p:sp>
      <p:sp>
        <p:nvSpPr>
          <p:cNvPr id="93" name="文本框 92"/>
          <p:cNvSpPr txBox="1"/>
          <p:nvPr/>
        </p:nvSpPr>
        <p:spPr>
          <a:xfrm>
            <a:off x="7775393" y="1475685"/>
            <a:ext cx="392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AVI</a:t>
            </a:r>
            <a:endParaRPr lang="en-US" sz="1200" dirty="0"/>
          </a:p>
        </p:txBody>
      </p:sp>
      <p:cxnSp>
        <p:nvCxnSpPr>
          <p:cNvPr id="94" name="直接连接符 93"/>
          <p:cNvCxnSpPr/>
          <p:nvPr/>
        </p:nvCxnSpPr>
        <p:spPr>
          <a:xfrm>
            <a:off x="7853211" y="1121707"/>
            <a:ext cx="0" cy="656254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/>
          <p:cNvSpPr txBox="1"/>
          <p:nvPr/>
        </p:nvSpPr>
        <p:spPr>
          <a:xfrm>
            <a:off x="6964496" y="203610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VP</a:t>
            </a:r>
            <a:endParaRPr lang="en-US" dirty="0"/>
          </a:p>
        </p:txBody>
      </p:sp>
      <p:sp>
        <p:nvSpPr>
          <p:cNvPr id="96" name="文本框 95"/>
          <p:cNvSpPr txBox="1"/>
          <p:nvPr/>
        </p:nvSpPr>
        <p:spPr>
          <a:xfrm>
            <a:off x="7493229" y="204086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VP</a:t>
            </a:r>
            <a:endParaRPr lang="en-US" dirty="0"/>
          </a:p>
        </p:txBody>
      </p:sp>
      <p:sp>
        <p:nvSpPr>
          <p:cNvPr id="97" name="文本框 96"/>
          <p:cNvSpPr txBox="1"/>
          <p:nvPr/>
        </p:nvSpPr>
        <p:spPr>
          <a:xfrm>
            <a:off x="8047140" y="204893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VP</a:t>
            </a:r>
            <a:endParaRPr lang="en-US" dirty="0"/>
          </a:p>
        </p:txBody>
      </p:sp>
      <p:cxnSp>
        <p:nvCxnSpPr>
          <p:cNvPr id="98" name="直接箭头连接符 97"/>
          <p:cNvCxnSpPr/>
          <p:nvPr/>
        </p:nvCxnSpPr>
        <p:spPr>
          <a:xfrm>
            <a:off x="6996110" y="2008119"/>
            <a:ext cx="528735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6973302" y="1736771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&lt;500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00" name="直接箭头连接符 99"/>
          <p:cNvCxnSpPr/>
          <p:nvPr/>
        </p:nvCxnSpPr>
        <p:spPr>
          <a:xfrm flipV="1">
            <a:off x="6893473" y="701831"/>
            <a:ext cx="0" cy="419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flipV="1">
            <a:off x="7014772" y="701831"/>
            <a:ext cx="0" cy="419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flipV="1">
            <a:off x="7164061" y="695218"/>
            <a:ext cx="0" cy="419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flipV="1">
            <a:off x="7474567" y="701831"/>
            <a:ext cx="0" cy="419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flipV="1">
            <a:off x="7595866" y="701831"/>
            <a:ext cx="0" cy="419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V="1">
            <a:off x="7745155" y="695218"/>
            <a:ext cx="0" cy="419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 flipV="1">
            <a:off x="8000485" y="697315"/>
            <a:ext cx="0" cy="419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flipV="1">
            <a:off x="8121784" y="697315"/>
            <a:ext cx="0" cy="419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文本框 109"/>
              <p:cNvSpPr txBox="1"/>
              <p:nvPr/>
            </p:nvSpPr>
            <p:spPr>
              <a:xfrm>
                <a:off x="1878104" y="2560265"/>
                <a:ext cx="4920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𝐚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10" name="文本框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104" y="2560265"/>
                <a:ext cx="492058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9877" r="-370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文本框 110"/>
              <p:cNvSpPr txBox="1"/>
              <p:nvPr/>
            </p:nvSpPr>
            <p:spPr>
              <a:xfrm>
                <a:off x="4649078" y="2542862"/>
                <a:ext cx="6651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𝑷𝑽𝑪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11" name="文本框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078" y="2542862"/>
                <a:ext cx="665182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8257" r="-458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文本框 111"/>
              <p:cNvSpPr txBox="1"/>
              <p:nvPr/>
            </p:nvSpPr>
            <p:spPr>
              <a:xfrm>
                <a:off x="7293880" y="2560265"/>
                <a:ext cx="498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𝐚𝐟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12" name="文本框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880" y="2560265"/>
                <a:ext cx="498470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1111" r="-617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178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44</Words>
  <Application>Microsoft Office PowerPoint</Application>
  <PresentationFormat>宽屏</PresentationFormat>
  <Paragraphs>41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Zhihao</dc:creator>
  <cp:lastModifiedBy>Zhihao</cp:lastModifiedBy>
  <cp:revision>5</cp:revision>
  <dcterms:created xsi:type="dcterms:W3CDTF">2015-04-23T18:58:29Z</dcterms:created>
  <dcterms:modified xsi:type="dcterms:W3CDTF">2015-05-02T01:33:39Z</dcterms:modified>
</cp:coreProperties>
</file>