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164D-1F47-4DD9-9166-52E375C8682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81F3-9D4B-4141-8B17-C893A028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82065"/>
              </p:ext>
            </p:extLst>
          </p:nvPr>
        </p:nvGraphicFramePr>
        <p:xfrm>
          <a:off x="1584131" y="353285"/>
          <a:ext cx="7597191" cy="452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391"/>
                <a:gridCol w="4114800"/>
              </a:tblGrid>
              <a:tr h="381346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2</a:t>
                      </a:r>
                    </a:p>
                  </a:txBody>
                  <a:tcPr/>
                </a:tc>
              </a:tr>
              <a:tr h="414279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function</a:t>
                      </a:r>
                      <a:r>
                        <a:rPr lang="en-US" sz="1400" dirty="0" smtClean="0"/>
                        <a:t> [HM]=eligible(</a:t>
                      </a:r>
                      <a:r>
                        <a:rPr lang="en-US" sz="1400" dirty="0" err="1" smtClean="0"/>
                        <a:t>HM_tree,Req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BM = root of </a:t>
                      </a:r>
                      <a:r>
                        <a:rPr lang="en-US" sz="1400" dirty="0" err="1" smtClean="0"/>
                        <a:t>HM_tree</a:t>
                      </a:r>
                      <a:endParaRPr lang="en-US" sz="1400" dirty="0" smtClean="0"/>
                    </a:p>
                    <a:p>
                      <a:r>
                        <a:rPr lang="en-US" sz="1400" b="1" dirty="0" smtClean="0"/>
                        <a:t>while</a:t>
                      </a:r>
                      <a:r>
                        <a:rPr lang="en-US" sz="1400" dirty="0" smtClean="0"/>
                        <a:t> (BM is not empty)</a:t>
                      </a:r>
                    </a:p>
                    <a:p>
                      <a:r>
                        <a:rPr lang="en-US" sz="1400" b="1" dirty="0" smtClean="0"/>
                        <a:t> For </a:t>
                      </a:r>
                      <a:r>
                        <a:rPr lang="en-US" sz="1400" dirty="0" smtClean="0"/>
                        <a:t>every model M in BM</a:t>
                      </a:r>
                    </a:p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 If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Req</a:t>
                      </a:r>
                      <a:r>
                        <a:rPr lang="en-US" sz="1400" dirty="0" smtClean="0"/>
                        <a:t>) is a subset of 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(M)+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(Mon))</a:t>
                      </a:r>
                    </a:p>
                    <a:p>
                      <a:r>
                        <a:rPr lang="en-US" sz="1400" dirty="0" smtClean="0"/>
                        <a:t>   Remove M from BM</a:t>
                      </a:r>
                    </a:p>
                    <a:p>
                      <a:r>
                        <a:rPr lang="en-US" sz="1400" dirty="0" smtClean="0"/>
                        <a:t>   save M in HM</a:t>
                      </a:r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b="1" dirty="0" smtClean="0"/>
                        <a:t>else</a:t>
                      </a:r>
                    </a:p>
                    <a:p>
                      <a:r>
                        <a:rPr lang="en-US" sz="1400" dirty="0" smtClean="0"/>
                        <a:t>   add children of M in BM</a:t>
                      </a:r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b="1" dirty="0" err="1" smtClean="0"/>
                        <a:t>endif</a:t>
                      </a:r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endfor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endwhile</a:t>
                      </a:r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Return</a:t>
                      </a:r>
                      <a:r>
                        <a:rPr lang="en-US" sz="1400" dirty="0" smtClean="0"/>
                        <a:t> 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Input</a:t>
                      </a:r>
                      <a:r>
                        <a:rPr lang="en-US" sz="1400" dirty="0" smtClean="0"/>
                        <a:t>: system model PM, abstraction tree for environment </a:t>
                      </a:r>
                      <a:r>
                        <a:rPr lang="en-US" sz="1400" dirty="0" err="1" smtClean="0"/>
                        <a:t>HM_tree</a:t>
                      </a:r>
                      <a:r>
                        <a:rPr lang="en-US" sz="1400" dirty="0" smtClean="0"/>
                        <a:t>, requirement </a:t>
                      </a:r>
                      <a:r>
                        <a:rPr lang="en-US" sz="1400" dirty="0" err="1" smtClean="0"/>
                        <a:t>Req</a:t>
                      </a:r>
                      <a:endParaRPr lang="en-US" sz="1400" dirty="0" smtClean="0"/>
                    </a:p>
                    <a:p>
                      <a:r>
                        <a:rPr lang="en-US" sz="1400" b="1" dirty="0" smtClean="0"/>
                        <a:t>Output</a:t>
                      </a:r>
                      <a:r>
                        <a:rPr lang="en-US" sz="1400" dirty="0" smtClean="0"/>
                        <a:t>: Counter examples CE and corresponding model refinements, if any</a:t>
                      </a:r>
                    </a:p>
                    <a:p>
                      <a:r>
                        <a:rPr lang="en-US" sz="1400" dirty="0" smtClean="0"/>
                        <a:t>[HM]=eligible(</a:t>
                      </a:r>
                      <a:r>
                        <a:rPr lang="en-US" sz="1400" dirty="0" err="1" smtClean="0"/>
                        <a:t>HM_tree,Req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Mc= HM;</a:t>
                      </a:r>
                    </a:p>
                    <a:p>
                      <a:r>
                        <a:rPr lang="en-US" sz="1400" b="1" dirty="0" smtClean="0"/>
                        <a:t>while</a:t>
                      </a:r>
                      <a:r>
                        <a:rPr lang="en-US" sz="1400" dirty="0" smtClean="0"/>
                        <a:t> (Mc is not empty)</a:t>
                      </a:r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b="1" dirty="0" smtClean="0"/>
                        <a:t>For</a:t>
                      </a:r>
                      <a:r>
                        <a:rPr lang="en-US" sz="1400" dirty="0" smtClean="0"/>
                        <a:t> all M in Mc</a:t>
                      </a:r>
                    </a:p>
                    <a:p>
                      <a:r>
                        <a:rPr lang="en-US" sz="1400" dirty="0" smtClean="0"/>
                        <a:t>   [</a:t>
                      </a:r>
                      <a:r>
                        <a:rPr lang="en-US" sz="1400" dirty="0" err="1" smtClean="0"/>
                        <a:t>satisfied,CE</a:t>
                      </a:r>
                      <a:r>
                        <a:rPr lang="en-US" sz="1400" dirty="0" smtClean="0"/>
                        <a:t>]=</a:t>
                      </a:r>
                      <a:r>
                        <a:rPr lang="en-US" sz="1400" dirty="0" err="1" smtClean="0"/>
                        <a:t>ModelChecking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M,PM,Req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Remove M from Mc</a:t>
                      </a:r>
                    </a:p>
                    <a:p>
                      <a:r>
                        <a:rPr lang="en-US" sz="1400" b="1" baseline="0" dirty="0" smtClean="0"/>
                        <a:t>   </a:t>
                      </a:r>
                      <a:r>
                        <a:rPr lang="en-US" sz="1400" b="1" dirty="0" smtClean="0"/>
                        <a:t>If</a:t>
                      </a:r>
                      <a:r>
                        <a:rPr lang="en-US" sz="1400" dirty="0" smtClean="0"/>
                        <a:t> satisfied==0</a:t>
                      </a:r>
                    </a:p>
                    <a:p>
                      <a:r>
                        <a:rPr lang="en-US" sz="1400" baseline="0" dirty="0" smtClean="0"/>
                        <a:t>       </a:t>
                      </a:r>
                      <a:r>
                        <a:rPr lang="en-US" sz="1400" dirty="0" smtClean="0"/>
                        <a:t>add the children of M to Mc</a:t>
                      </a:r>
                    </a:p>
                    <a:p>
                      <a:r>
                        <a:rPr lang="en-US" sz="1400" baseline="0" dirty="0" smtClean="0"/>
                        <a:t>       </a:t>
                      </a:r>
                      <a:r>
                        <a:rPr lang="en-US" sz="1400" dirty="0" smtClean="0"/>
                        <a:t>cache CE</a:t>
                      </a:r>
                    </a:p>
                    <a:p>
                      <a:r>
                        <a:rPr lang="en-US" sz="1400" b="0" baseline="0" dirty="0" smtClean="0"/>
                        <a:t>   </a:t>
                      </a:r>
                      <a:r>
                        <a:rPr lang="en-US" sz="1400" b="1" dirty="0" smtClean="0"/>
                        <a:t>else</a:t>
                      </a:r>
                    </a:p>
                    <a:p>
                      <a:r>
                        <a:rPr lang="en-US" sz="1400" baseline="0" dirty="0" smtClean="0"/>
                        <a:t>       </a:t>
                      </a:r>
                      <a:r>
                        <a:rPr lang="en-US" sz="1400" dirty="0" smtClean="0"/>
                        <a:t>save CE from the parent model</a:t>
                      </a:r>
                    </a:p>
                    <a:p>
                      <a:r>
                        <a:rPr lang="en-US" sz="1400" b="0" baseline="0" dirty="0" smtClean="0"/>
                        <a:t>   </a:t>
                      </a:r>
                      <a:r>
                        <a:rPr lang="en-US" sz="1400" b="1" dirty="0" err="1" smtClean="0"/>
                        <a:t>endif</a:t>
                      </a:r>
                      <a:endParaRPr lang="en-US" sz="1400" b="1" dirty="0" smtClean="0"/>
                    </a:p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b="1" dirty="0" err="1" smtClean="0"/>
                        <a:t>endfor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endwhile</a:t>
                      </a:r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Return</a:t>
                      </a:r>
                      <a:r>
                        <a:rPr lang="en-US" sz="1400" dirty="0" smtClean="0"/>
                        <a:t> all saved CEs and their corresponding models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2015-05-03T20:56:25Z</dcterms:created>
  <dcterms:modified xsi:type="dcterms:W3CDTF">2015-05-03T21:01:41Z</dcterms:modified>
</cp:coreProperties>
</file>