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-82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4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D87D-34B5-4ABB-ACA0-890F607DAF9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2971800" y="318832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464906" y="3694922"/>
            <a:ext cx="1138335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4905" y="1356048"/>
            <a:ext cx="1138335" cy="463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Abstraction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660849" y="1819469"/>
            <a:ext cx="0" cy="1875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82992" y="2428576"/>
                <a:ext cx="102451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Predicate</a:t>
                </a:r>
              </a:p>
              <a:p>
                <a:pPr algn="ctr"/>
                <a:r>
                  <a:rPr lang="en-US" sz="1400" dirty="0" smtClean="0"/>
                  <a:t>Abstraction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2" y="2428576"/>
                <a:ext cx="1024511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190" t="-82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856793" y="2233976"/>
            <a:ext cx="1138335" cy="394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Refinement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174033" y="1829437"/>
            <a:ext cx="139959" cy="404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856793" y="3026444"/>
            <a:ext cx="1138335" cy="394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Refinement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174032" y="2628546"/>
            <a:ext cx="139960" cy="37487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5262465" y="2997117"/>
            <a:ext cx="1073020" cy="42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 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84016" y="1783237"/>
            <a:ext cx="137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Spurious </a:t>
            </a:r>
          </a:p>
          <a:p>
            <a:pPr algn="ctr"/>
            <a:r>
              <a:rPr lang="en-US" sz="1200" dirty="0" smtClean="0"/>
              <a:t>Counter-example 1</a:t>
            </a:r>
            <a:endParaRPr 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244012" y="2588406"/>
            <a:ext cx="137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Spurious </a:t>
            </a:r>
          </a:p>
          <a:p>
            <a:pPr algn="ctr"/>
            <a:r>
              <a:rPr lang="en-US" sz="1200" dirty="0" smtClean="0"/>
              <a:t>Counter-example 2</a:t>
            </a:r>
            <a:endParaRPr 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6534539" y="2997117"/>
            <a:ext cx="1073020" cy="42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 2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806613" y="2997117"/>
            <a:ext cx="1073020" cy="42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 3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806613" y="2278350"/>
            <a:ext cx="1073020" cy="4292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Abstraction 1.2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890726" y="2287876"/>
            <a:ext cx="1073020" cy="4292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Abstraction 1.1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3" idx="0"/>
            <a:endCxn id="19" idx="2"/>
          </p:cNvCxnSpPr>
          <p:nvPr/>
        </p:nvCxnSpPr>
        <p:spPr>
          <a:xfrm flipV="1">
            <a:off x="5798975" y="2717085"/>
            <a:ext cx="628261" cy="280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0"/>
            <a:endCxn id="19" idx="2"/>
          </p:cNvCxnSpPr>
          <p:nvPr/>
        </p:nvCxnSpPr>
        <p:spPr>
          <a:xfrm flipH="1" flipV="1">
            <a:off x="6427236" y="2717085"/>
            <a:ext cx="643813" cy="280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0"/>
            <a:endCxn id="18" idx="2"/>
          </p:cNvCxnSpPr>
          <p:nvPr/>
        </p:nvCxnSpPr>
        <p:spPr>
          <a:xfrm flipV="1">
            <a:off x="8343123" y="2707559"/>
            <a:ext cx="0" cy="289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823787" y="1621312"/>
            <a:ext cx="1073020" cy="4292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Abstraction 2.1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9" idx="0"/>
            <a:endCxn id="26" idx="2"/>
          </p:cNvCxnSpPr>
          <p:nvPr/>
        </p:nvCxnSpPr>
        <p:spPr>
          <a:xfrm flipV="1">
            <a:off x="6427236" y="2050521"/>
            <a:ext cx="933061" cy="237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26" idx="2"/>
          </p:cNvCxnSpPr>
          <p:nvPr/>
        </p:nvCxnSpPr>
        <p:spPr>
          <a:xfrm flipH="1" flipV="1">
            <a:off x="7360297" y="2050521"/>
            <a:ext cx="982826" cy="227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0017965" y="2545050"/>
            <a:ext cx="1138335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990391" y="3018646"/>
            <a:ext cx="1073020" cy="42920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Condition x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324800" y="2740723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800" y="2740723"/>
                <a:ext cx="28315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7226167" y="2147477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67" y="2147477"/>
                <a:ext cx="28315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8054646" y="2709076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646" y="2709076"/>
                <a:ext cx="2884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>
            <a:stCxn id="32" idx="0"/>
            <a:endCxn id="19" idx="2"/>
          </p:cNvCxnSpPr>
          <p:nvPr/>
        </p:nvCxnSpPr>
        <p:spPr>
          <a:xfrm flipV="1">
            <a:off x="4526901" y="2717085"/>
            <a:ext cx="1900335" cy="3015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769568" y="1294673"/>
            <a:ext cx="5365101" cy="22651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4548354" y="1269490"/>
            <a:ext cx="397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Abstraction Tree of Environment Models</a:t>
            </a:r>
            <a:endParaRPr lang="en-US" dirty="0"/>
          </a:p>
        </p:txBody>
      </p:sp>
      <p:sp>
        <p:nvSpPr>
          <p:cNvPr id="40" name="左右箭头 39"/>
          <p:cNvSpPr/>
          <p:nvPr/>
        </p:nvSpPr>
        <p:spPr>
          <a:xfrm>
            <a:off x="9127666" y="2620308"/>
            <a:ext cx="890300" cy="285451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/>
          <p:cNvSpPr txBox="1"/>
          <p:nvPr/>
        </p:nvSpPr>
        <p:spPr>
          <a:xfrm>
            <a:off x="9079215" y="2008371"/>
            <a:ext cx="1519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Closed-loop</a:t>
            </a:r>
          </a:p>
          <a:p>
            <a:pPr algn="ctr"/>
            <a:r>
              <a:rPr lang="en-US" sz="1600" dirty="0" smtClean="0"/>
              <a:t>Model Checking</a:t>
            </a:r>
            <a:endParaRPr lang="en-US" sz="1600" dirty="0"/>
          </a:p>
        </p:txBody>
      </p:sp>
      <p:sp>
        <p:nvSpPr>
          <p:cNvPr id="42" name="下箭头 41"/>
          <p:cNvSpPr/>
          <p:nvPr/>
        </p:nvSpPr>
        <p:spPr>
          <a:xfrm>
            <a:off x="6465573" y="1834624"/>
            <a:ext cx="121844" cy="523077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21599951" rev="1722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9302499" y="1520210"/>
            <a:ext cx="616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下箭头 46"/>
          <p:cNvSpPr/>
          <p:nvPr/>
        </p:nvSpPr>
        <p:spPr>
          <a:xfrm>
            <a:off x="9568524" y="1541739"/>
            <a:ext cx="133150" cy="613580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21599951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9256816" y="1359840"/>
            <a:ext cx="1938592" cy="6111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本框 48"/>
          <p:cNvSpPr txBox="1"/>
          <p:nvPr/>
        </p:nvSpPr>
        <p:spPr>
          <a:xfrm>
            <a:off x="9919289" y="1335544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919289" y="1625912"/>
            <a:ext cx="127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51" name="下箭头 50"/>
          <p:cNvSpPr/>
          <p:nvPr/>
        </p:nvSpPr>
        <p:spPr>
          <a:xfrm>
            <a:off x="8159228" y="1867291"/>
            <a:ext cx="112986" cy="506505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21599951" rev="432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下箭头 51"/>
          <p:cNvSpPr/>
          <p:nvPr/>
        </p:nvSpPr>
        <p:spPr>
          <a:xfrm>
            <a:off x="8448012" y="2754224"/>
            <a:ext cx="128303" cy="2387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肘形连接符 53"/>
          <p:cNvCxnSpPr>
            <a:stCxn id="19" idx="3"/>
          </p:cNvCxnSpPr>
          <p:nvPr/>
        </p:nvCxnSpPr>
        <p:spPr>
          <a:xfrm>
            <a:off x="6963746" y="2502481"/>
            <a:ext cx="2362849" cy="1203877"/>
          </a:xfrm>
          <a:prstGeom prst="bentConnector3">
            <a:avLst>
              <a:gd name="adj1" fmla="val 3186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17" idx="2"/>
          </p:cNvCxnSpPr>
          <p:nvPr/>
        </p:nvCxnSpPr>
        <p:spPr>
          <a:xfrm rot="16200000" flipH="1">
            <a:off x="8698737" y="3070711"/>
            <a:ext cx="272244" cy="98347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56" y="3158346"/>
            <a:ext cx="743037" cy="720224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6748265" y="3694298"/>
            <a:ext cx="259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Concrete counter-examples with </a:t>
            </a:r>
          </a:p>
          <a:p>
            <a:pPr algn="ctr"/>
            <a:r>
              <a:rPr lang="en-US" sz="1400" dirty="0" smtClean="0"/>
              <a:t>Physiological context</a:t>
            </a:r>
            <a:endParaRPr 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9373086" y="380738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Physician</a:t>
            </a:r>
            <a:endParaRPr 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40988" y="126949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en-US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823813" y="369291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en-US" b="1" dirty="0"/>
          </a:p>
        </p:txBody>
      </p:sp>
      <p:cxnSp>
        <p:nvCxnSpPr>
          <p:cNvPr id="66" name="直接箭头连接符 65"/>
          <p:cNvCxnSpPr>
            <a:stCxn id="11" idx="3"/>
          </p:cNvCxnSpPr>
          <p:nvPr/>
        </p:nvCxnSpPr>
        <p:spPr>
          <a:xfrm>
            <a:off x="2995128" y="3223729"/>
            <a:ext cx="624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297380" y="362272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10320708" y="3658127"/>
            <a:ext cx="624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659585" y="1269490"/>
            <a:ext cx="0" cy="285464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1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58</Words>
  <Application>Microsoft Office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12</cp:revision>
  <dcterms:created xsi:type="dcterms:W3CDTF">2015-05-05T19:28:01Z</dcterms:created>
  <dcterms:modified xsi:type="dcterms:W3CDTF">2015-05-05T22:09:14Z</dcterms:modified>
</cp:coreProperties>
</file>