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A71C-CB4D-470F-97E3-5D1F8F8B6B9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-60674" y="750743"/>
            <a:ext cx="121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Activations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49107" y="1508448"/>
            <a:ext cx="120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Pacemaker</a:t>
            </a:r>
          </a:p>
          <a:p>
            <a:pPr algn="ctr"/>
            <a:r>
              <a:rPr lang="en-US" dirty="0" smtClean="0"/>
              <a:t>Pacing</a:t>
            </a:r>
            <a:endParaRPr 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3471436" y="11188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PVC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29005" y="699796"/>
            <a:ext cx="1983397" cy="2137468"/>
            <a:chOff x="1129005" y="699796"/>
            <a:chExt cx="1983397" cy="2137468"/>
          </a:xfrm>
        </p:grpSpPr>
        <p:sp>
          <p:nvSpPr>
            <p:cNvPr id="27" name="矩形 26"/>
            <p:cNvSpPr/>
            <p:nvPr/>
          </p:nvSpPr>
          <p:spPr>
            <a:xfrm>
              <a:off x="1390262" y="1508448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129005" y="1119673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390262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941805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2493348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9005" y="1775926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626638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155373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684107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390262" y="1119672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312050" y="1503688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934785" y="1499115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70445" y="1480261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941805" y="1119672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470261" y="1492504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05921" y="1473650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483739" y="1119672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595024" y="203407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23757" y="203883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77668" y="204690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626638" y="2006084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603830" y="1734736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&lt;500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/>
                <p:cNvSpPr txBox="1"/>
                <p:nvPr/>
              </p:nvSpPr>
              <p:spPr>
                <a:xfrm>
                  <a:off x="1878104" y="2560265"/>
                  <a:ext cx="443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104" y="2560265"/>
                  <a:ext cx="44396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59" r="-411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3834882" y="695220"/>
            <a:ext cx="2182443" cy="2124641"/>
            <a:chOff x="3834882" y="695220"/>
            <a:chExt cx="2182443" cy="2124641"/>
          </a:xfrm>
        </p:grpSpPr>
        <p:sp>
          <p:nvSpPr>
            <p:cNvPr id="41" name="矩形 40"/>
            <p:cNvSpPr/>
            <p:nvPr/>
          </p:nvSpPr>
          <p:spPr>
            <a:xfrm>
              <a:off x="4305734" y="1503872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834882" y="1115097"/>
              <a:ext cx="1991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4305734" y="695220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857277" y="695220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5408820" y="695220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834882" y="1771350"/>
              <a:ext cx="1991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542110" y="1771350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5070845" y="1771350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5599579" y="1771350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05734" y="1115096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4227522" y="1499112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850257" y="1494539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85917" y="1475685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4857277" y="1115096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385733" y="1487928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21393" y="1469074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399211" y="1115096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542110" y="2001508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519302" y="1730160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&lt;500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499947" y="202803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028680" y="203279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582591" y="204086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35276" y="884939"/>
              <a:ext cx="318751" cy="230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4544701" y="884939"/>
              <a:ext cx="0" cy="89098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5077209" y="888805"/>
              <a:ext cx="318751" cy="230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086634" y="888805"/>
              <a:ext cx="0" cy="89098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3974887" y="884939"/>
              <a:ext cx="318751" cy="230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3974887" y="1115095"/>
              <a:ext cx="0" cy="3885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3886878" y="865230"/>
              <a:ext cx="491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cond</a:t>
              </a:r>
              <a:endParaRPr 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467274" y="865230"/>
              <a:ext cx="491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cond</a:t>
              </a:r>
              <a:endParaRPr 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14039" y="858855"/>
              <a:ext cx="491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cond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/>
                <p:cNvSpPr txBox="1"/>
                <p:nvPr/>
              </p:nvSpPr>
              <p:spPr>
                <a:xfrm>
                  <a:off x="4649078" y="2542862"/>
                  <a:ext cx="665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𝑷𝑽𝑪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078" y="2542862"/>
                  <a:ext cx="66518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257" r="-458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6498477" y="695218"/>
            <a:ext cx="1983397" cy="2142046"/>
            <a:chOff x="6498477" y="695218"/>
            <a:chExt cx="1983397" cy="2142046"/>
          </a:xfrm>
        </p:grpSpPr>
        <p:sp>
          <p:nvSpPr>
            <p:cNvPr id="78" name="矩形 77"/>
            <p:cNvSpPr/>
            <p:nvPr/>
          </p:nvSpPr>
          <p:spPr>
            <a:xfrm>
              <a:off x="6759734" y="1510483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6498477" y="1121708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6759734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731127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862820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498477" y="1777961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6996110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524845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053579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759734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6681522" y="1505723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304257" y="1501150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239917" y="1482296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7311277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7839733" y="1494539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775393" y="1475685"/>
              <a:ext cx="39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AVI</a:t>
              </a:r>
              <a:endParaRPr lang="en-US" sz="1200" dirty="0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7853211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6964496" y="203610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493229" y="204086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47140" y="20489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6996110" y="2008119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973302" y="1736771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&lt;500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flipV="1">
              <a:off x="6893473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7014772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V="1">
              <a:off x="7164061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747456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7595866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7745155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8000485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8121784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7293880" y="2560265"/>
                  <a:ext cx="4984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𝐚𝐟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0" y="2560265"/>
                  <a:ext cx="4984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111" r="-617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017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7</cp:revision>
  <dcterms:created xsi:type="dcterms:W3CDTF">2015-04-23T18:58:29Z</dcterms:created>
  <dcterms:modified xsi:type="dcterms:W3CDTF">2015-05-06T01:57:51Z</dcterms:modified>
</cp:coreProperties>
</file>