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2236-3398-4BFD-A842-A56847495973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E470-7D4F-44F7-912D-D69EFAF8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91" y="2451132"/>
            <a:ext cx="1148054" cy="1112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63" y="2476182"/>
            <a:ext cx="975567" cy="108775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181740" y="2550949"/>
            <a:ext cx="1138335" cy="354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Physiological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Requirements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0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2015-04-28T18:21:51Z</dcterms:created>
  <dcterms:modified xsi:type="dcterms:W3CDTF">2015-04-28T18:29:37Z</dcterms:modified>
</cp:coreProperties>
</file>