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BB12-549B-4158-AC52-BE4DF3B78EE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33919" y="2625123"/>
            <a:ext cx="1487975" cy="91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677886" y="2323322"/>
            <a:ext cx="1740935" cy="12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云形 6"/>
          <p:cNvSpPr/>
          <p:nvPr/>
        </p:nvSpPr>
        <p:spPr>
          <a:xfrm>
            <a:off x="2892491" y="2456227"/>
            <a:ext cx="1472670" cy="10855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3" name="云形 32"/>
          <p:cNvSpPr/>
          <p:nvPr/>
        </p:nvSpPr>
        <p:spPr>
          <a:xfrm>
            <a:off x="3060441" y="2815588"/>
            <a:ext cx="726027" cy="524225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546247" y="3141847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17412" y="329918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310481" y="2802474"/>
            <a:ext cx="829296" cy="6010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66513" y="3152335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>
            <a:stCxn id="15" idx="6"/>
            <a:endCxn id="16" idx="2"/>
          </p:cNvCxnSpPr>
          <p:nvPr/>
        </p:nvCxnSpPr>
        <p:spPr>
          <a:xfrm flipV="1">
            <a:off x="4098666" y="3192962"/>
            <a:ext cx="2567847" cy="14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687643" y="306921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43" y="3069212"/>
                <a:ext cx="3674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云形 33"/>
          <p:cNvSpPr/>
          <p:nvPr/>
        </p:nvSpPr>
        <p:spPr>
          <a:xfrm>
            <a:off x="3701004" y="2625597"/>
            <a:ext cx="603511" cy="620982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3950362" y="291674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右箭头 44"/>
          <p:cNvSpPr/>
          <p:nvPr/>
        </p:nvSpPr>
        <p:spPr>
          <a:xfrm>
            <a:off x="4782347" y="2609760"/>
            <a:ext cx="501314" cy="3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732423" y="2317597"/>
                <a:ext cx="4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3" y="2317597"/>
                <a:ext cx="48526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3272092" y="358276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27116" y="35767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直接箭头连接符 17"/>
          <p:cNvCxnSpPr>
            <a:stCxn id="8" idx="4"/>
            <a:endCxn id="16" idx="1"/>
          </p:cNvCxnSpPr>
          <p:nvPr/>
        </p:nvCxnSpPr>
        <p:spPr>
          <a:xfrm>
            <a:off x="3990989" y="2998000"/>
            <a:ext cx="2687423" cy="166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16" idx="1"/>
          </p:cNvCxnSpPr>
          <p:nvPr/>
        </p:nvCxnSpPr>
        <p:spPr>
          <a:xfrm flipV="1">
            <a:off x="3615602" y="3164234"/>
            <a:ext cx="3062810" cy="46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14269" y="2348124"/>
                <a:ext cx="277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69" y="2348124"/>
                <a:ext cx="2778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391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88156" y="2477468"/>
                <a:ext cx="4714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56" y="2477468"/>
                <a:ext cx="47147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792" r="-1298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523530" y="2831449"/>
                <a:ext cx="513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30" y="2831449"/>
                <a:ext cx="51360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7143" t="-2778" r="-13095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760788" y="2617306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88" y="2617306"/>
                <a:ext cx="32534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755" t="-2174" r="-37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5682" r="-7955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766951" y="2717007"/>
                <a:ext cx="53489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51" y="2717007"/>
                <a:ext cx="534890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5682" r="-9091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023128" y="2781578"/>
            <a:ext cx="811763" cy="58791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8219" r="-13699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755001" y="3327092"/>
                <a:ext cx="442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01" y="3327092"/>
                <a:ext cx="442044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821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5953723" y="2801720"/>
            <a:ext cx="569807" cy="52537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48</cp:revision>
  <dcterms:created xsi:type="dcterms:W3CDTF">2015-01-13T19:57:53Z</dcterms:created>
  <dcterms:modified xsi:type="dcterms:W3CDTF">2015-05-03T18:51:25Z</dcterms:modified>
</cp:coreProperties>
</file>