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72" d="100"/>
          <a:sy n="172" d="100"/>
        </p:scale>
        <p:origin x="-120" y="-8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2271"/>
              </p:ext>
            </p:extLst>
          </p:nvPr>
        </p:nvGraphicFramePr>
        <p:xfrm>
          <a:off x="2461492" y="6270870"/>
          <a:ext cx="6678389" cy="4613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  <a:gridCol w="467591"/>
                <a:gridCol w="597477"/>
                <a:gridCol w="503959"/>
                <a:gridCol w="546135"/>
                <a:gridCol w="444941"/>
                <a:gridCol w="579717"/>
                <a:gridCol w="382495"/>
                <a:gridCol w="388470"/>
                <a:gridCol w="332690"/>
                <a:gridCol w="551828"/>
                <a:gridCol w="394447"/>
                <a:gridCol w="573741"/>
                <a:gridCol w="300681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  <a:p>
                      <a:pPr algn="ctr"/>
                      <a:r>
                        <a:rPr lang="en-US" sz="800" dirty="0" smtClean="0"/>
                        <a:t>Merge parameter ranges and/or</a:t>
                      </a:r>
                    </a:p>
                    <a:p>
                      <a:pPr algn="ctr"/>
                      <a:r>
                        <a:rPr lang="en-US" sz="800" dirty="0" smtClean="0"/>
                        <a:t>guards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4:</a:t>
                      </a:r>
                    </a:p>
                    <a:p>
                      <a:pPr algn="ctr"/>
                      <a:r>
                        <a:rPr lang="en-US" sz="800" dirty="0" smtClean="0"/>
                        <a:t>Remove nodes w/o</a:t>
                      </a:r>
                      <a:r>
                        <a:rPr lang="en-US" sz="800" baseline="0" dirty="0" smtClean="0"/>
                        <a:t> activation generation, long ERP or interaction with devices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5:</a:t>
                      </a:r>
                    </a:p>
                    <a:p>
                      <a:pPr algn="ctr"/>
                      <a:r>
                        <a:rPr lang="en-US" sz="800" dirty="0" smtClean="0"/>
                        <a:t>Replace</a:t>
                      </a:r>
                    </a:p>
                    <a:p>
                      <a:pPr algn="ctr"/>
                      <a:r>
                        <a:rPr lang="en-US" sz="800" dirty="0" smtClean="0"/>
                        <a:t>blocking</a:t>
                      </a:r>
                      <a:r>
                        <a:rPr lang="en-US" sz="800" baseline="0" dirty="0" smtClean="0"/>
                        <a:t> with non-deterministic conduction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6:</a:t>
                      </a:r>
                    </a:p>
                    <a:p>
                      <a:pPr algn="ctr"/>
                      <a:r>
                        <a:rPr lang="en-US" sz="800" b="0" dirty="0" smtClean="0"/>
                        <a:t>Replace</a:t>
                      </a:r>
                    </a:p>
                    <a:p>
                      <a:pPr algn="ctr"/>
                      <a:r>
                        <a:rPr lang="en-US" sz="800" b="0" dirty="0" smtClean="0"/>
                        <a:t>conduction with self-activation</a:t>
                      </a:r>
                      <a:endParaRPr lang="en-US" sz="800" b="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2:</a:t>
                      </a:r>
                    </a:p>
                    <a:p>
                      <a:pPr algn="ctr"/>
                      <a:r>
                        <a:rPr lang="en-US" sz="800" dirty="0" smtClean="0"/>
                        <a:t>Convert reentry circuits</a:t>
                      </a:r>
                      <a:r>
                        <a:rPr lang="en-US" sz="800" baseline="0" dirty="0" smtClean="0"/>
                        <a:t> to activation generation</a:t>
                      </a:r>
                    </a:p>
                    <a:p>
                      <a:pPr algn="ctr"/>
                      <a:r>
                        <a:rPr lang="en-US" sz="800" baseline="0" dirty="0" smtClean="0"/>
                        <a:t>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3:</a:t>
                      </a:r>
                    </a:p>
                    <a:p>
                      <a:pPr algn="ctr"/>
                      <a:r>
                        <a:rPr lang="en-US" sz="800" dirty="0" smtClean="0"/>
                        <a:t>Merge activation generation 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215783" y="822236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261502" y="832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284361" y="8420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8725" y="83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134436" y="8261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366849" y="8230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324933" y="8512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405873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466004" y="836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175415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3" idx="3"/>
            <a:endCxn id="7" idx="7"/>
          </p:cNvCxnSpPr>
          <p:nvPr/>
        </p:nvCxnSpPr>
        <p:spPr>
          <a:xfrm flipH="1">
            <a:off x="3173460" y="826138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6"/>
            <a:endCxn id="8" idx="2"/>
          </p:cNvCxnSpPr>
          <p:nvPr/>
        </p:nvCxnSpPr>
        <p:spPr>
          <a:xfrm>
            <a:off x="3261502" y="824522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5"/>
            <a:endCxn id="4" idx="0"/>
          </p:cNvCxnSpPr>
          <p:nvPr/>
        </p:nvCxnSpPr>
        <p:spPr>
          <a:xfrm>
            <a:off x="3254807" y="826138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5" idx="1"/>
          </p:cNvCxnSpPr>
          <p:nvPr/>
        </p:nvCxnSpPr>
        <p:spPr>
          <a:xfrm>
            <a:off x="3284362" y="836693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6" idx="1"/>
          </p:cNvCxnSpPr>
          <p:nvPr/>
        </p:nvCxnSpPr>
        <p:spPr>
          <a:xfrm>
            <a:off x="3300526" y="836023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9" idx="0"/>
          </p:cNvCxnSpPr>
          <p:nvPr/>
        </p:nvCxnSpPr>
        <p:spPr>
          <a:xfrm>
            <a:off x="3307221" y="846578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4"/>
            <a:endCxn id="10" idx="1"/>
          </p:cNvCxnSpPr>
          <p:nvPr/>
        </p:nvCxnSpPr>
        <p:spPr>
          <a:xfrm>
            <a:off x="3371585" y="842881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2" idx="6"/>
          </p:cNvCxnSpPr>
          <p:nvPr/>
        </p:nvCxnSpPr>
        <p:spPr>
          <a:xfrm flipH="1" flipV="1">
            <a:off x="3221134" y="850471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0"/>
            <a:endCxn id="11" idx="3"/>
          </p:cNvCxnSpPr>
          <p:nvPr/>
        </p:nvCxnSpPr>
        <p:spPr>
          <a:xfrm flipV="1">
            <a:off x="3428733" y="840595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198282" y="628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244001" y="638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266860" y="648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3331224" y="644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3108086" y="638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3349348" y="629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/>
          <p:cNvSpPr/>
          <p:nvPr/>
        </p:nvSpPr>
        <p:spPr>
          <a:xfrm>
            <a:off x="3307432" y="657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3388372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3448503" y="643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/>
          <p:cNvSpPr/>
          <p:nvPr/>
        </p:nvSpPr>
        <p:spPr>
          <a:xfrm>
            <a:off x="3157914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连接符 50"/>
          <p:cNvCxnSpPr>
            <a:stCxn id="41" idx="3"/>
            <a:endCxn id="45" idx="7"/>
          </p:cNvCxnSpPr>
          <p:nvPr/>
        </p:nvCxnSpPr>
        <p:spPr>
          <a:xfrm flipH="1">
            <a:off x="3147110" y="632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3244001" y="630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1" idx="5"/>
            <a:endCxn id="42" idx="0"/>
          </p:cNvCxnSpPr>
          <p:nvPr/>
        </p:nvCxnSpPr>
        <p:spPr>
          <a:xfrm>
            <a:off x="3237306" y="632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4"/>
            <a:endCxn id="43" idx="1"/>
          </p:cNvCxnSpPr>
          <p:nvPr/>
        </p:nvCxnSpPr>
        <p:spPr>
          <a:xfrm>
            <a:off x="3266861" y="643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5"/>
            <a:endCxn id="44" idx="1"/>
          </p:cNvCxnSpPr>
          <p:nvPr/>
        </p:nvCxnSpPr>
        <p:spPr>
          <a:xfrm>
            <a:off x="3283025" y="642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47" idx="0"/>
          </p:cNvCxnSpPr>
          <p:nvPr/>
        </p:nvCxnSpPr>
        <p:spPr>
          <a:xfrm>
            <a:off x="3289720" y="653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4"/>
            <a:endCxn id="48" idx="1"/>
          </p:cNvCxnSpPr>
          <p:nvPr/>
        </p:nvCxnSpPr>
        <p:spPr>
          <a:xfrm>
            <a:off x="3354084" y="649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50" idx="6"/>
          </p:cNvCxnSpPr>
          <p:nvPr/>
        </p:nvCxnSpPr>
        <p:spPr>
          <a:xfrm flipH="1" flipV="1">
            <a:off x="3203633" y="656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49" idx="3"/>
          </p:cNvCxnSpPr>
          <p:nvPr/>
        </p:nvCxnSpPr>
        <p:spPr>
          <a:xfrm flipV="1">
            <a:off x="3411232" y="647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23622" y="66907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3269341" y="678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3292200" y="68885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356564" y="6851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133426" y="6788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374688" y="6699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332772" y="698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/>
          <p:cNvSpPr/>
          <p:nvPr/>
        </p:nvSpPr>
        <p:spPr>
          <a:xfrm>
            <a:off x="3413712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3473843" y="6835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3183254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/>
          <p:cNvCxnSpPr>
            <a:stCxn id="60" idx="3"/>
            <a:endCxn id="64" idx="7"/>
          </p:cNvCxnSpPr>
          <p:nvPr/>
        </p:nvCxnSpPr>
        <p:spPr>
          <a:xfrm flipH="1">
            <a:off x="3172450" y="672981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6"/>
            <a:endCxn id="65" idx="2"/>
          </p:cNvCxnSpPr>
          <p:nvPr/>
        </p:nvCxnSpPr>
        <p:spPr>
          <a:xfrm>
            <a:off x="3269341" y="671365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5"/>
            <a:endCxn id="61" idx="0"/>
          </p:cNvCxnSpPr>
          <p:nvPr/>
        </p:nvCxnSpPr>
        <p:spPr>
          <a:xfrm>
            <a:off x="3262646" y="672981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4"/>
            <a:endCxn id="62" idx="1"/>
          </p:cNvCxnSpPr>
          <p:nvPr/>
        </p:nvCxnSpPr>
        <p:spPr>
          <a:xfrm>
            <a:off x="3292201" y="683536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1" idx="5"/>
            <a:endCxn id="63" idx="1"/>
          </p:cNvCxnSpPr>
          <p:nvPr/>
        </p:nvCxnSpPr>
        <p:spPr>
          <a:xfrm>
            <a:off x="3308365" y="682867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2" idx="4"/>
            <a:endCxn id="66" idx="0"/>
          </p:cNvCxnSpPr>
          <p:nvPr/>
        </p:nvCxnSpPr>
        <p:spPr>
          <a:xfrm>
            <a:off x="3315060" y="693421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3" idx="4"/>
            <a:endCxn id="67" idx="1"/>
          </p:cNvCxnSpPr>
          <p:nvPr/>
        </p:nvCxnSpPr>
        <p:spPr>
          <a:xfrm>
            <a:off x="3379424" y="689724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6" idx="2"/>
            <a:endCxn id="69" idx="6"/>
          </p:cNvCxnSpPr>
          <p:nvPr/>
        </p:nvCxnSpPr>
        <p:spPr>
          <a:xfrm flipH="1" flipV="1">
            <a:off x="3228973" y="697314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0"/>
            <a:endCxn id="68" idx="3"/>
          </p:cNvCxnSpPr>
          <p:nvPr/>
        </p:nvCxnSpPr>
        <p:spPr>
          <a:xfrm flipV="1">
            <a:off x="3436572" y="687438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196271" y="836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3120525" y="8339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直接连接符 84"/>
          <p:cNvCxnSpPr>
            <a:stCxn id="7" idx="4"/>
            <a:endCxn id="81" idx="0"/>
          </p:cNvCxnSpPr>
          <p:nvPr/>
        </p:nvCxnSpPr>
        <p:spPr>
          <a:xfrm flipH="1">
            <a:off x="3143385" y="830710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5"/>
            <a:endCxn id="79" idx="2"/>
          </p:cNvCxnSpPr>
          <p:nvPr/>
        </p:nvCxnSpPr>
        <p:spPr>
          <a:xfrm>
            <a:off x="3159549" y="837874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7"/>
            <a:endCxn id="4" idx="3"/>
          </p:cNvCxnSpPr>
          <p:nvPr/>
        </p:nvCxnSpPr>
        <p:spPr>
          <a:xfrm flipV="1">
            <a:off x="3235295" y="836023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225545" y="70641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3271264" y="7162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3294123" y="726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3358487" y="722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3135349" y="7162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3376611" y="7072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3334695" y="7354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3415635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椭圆 110"/>
          <p:cNvSpPr/>
          <p:nvPr/>
        </p:nvSpPr>
        <p:spPr>
          <a:xfrm>
            <a:off x="3475766" y="7208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/>
          <p:cNvSpPr/>
          <p:nvPr/>
        </p:nvSpPr>
        <p:spPr>
          <a:xfrm>
            <a:off x="3185177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直接连接符 112"/>
          <p:cNvCxnSpPr>
            <a:stCxn id="103" idx="3"/>
            <a:endCxn id="107" idx="7"/>
          </p:cNvCxnSpPr>
          <p:nvPr/>
        </p:nvCxnSpPr>
        <p:spPr>
          <a:xfrm flipH="1">
            <a:off x="3174373" y="710314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3" idx="6"/>
            <a:endCxn id="108" idx="2"/>
          </p:cNvCxnSpPr>
          <p:nvPr/>
        </p:nvCxnSpPr>
        <p:spPr>
          <a:xfrm>
            <a:off x="3271264" y="708697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3" idx="5"/>
            <a:endCxn id="104" idx="0"/>
          </p:cNvCxnSpPr>
          <p:nvPr/>
        </p:nvCxnSpPr>
        <p:spPr>
          <a:xfrm>
            <a:off x="3264569" y="710314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4" idx="4"/>
            <a:endCxn id="105" idx="1"/>
          </p:cNvCxnSpPr>
          <p:nvPr/>
        </p:nvCxnSpPr>
        <p:spPr>
          <a:xfrm>
            <a:off x="3294124" y="720869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5"/>
            <a:endCxn id="106" idx="1"/>
          </p:cNvCxnSpPr>
          <p:nvPr/>
        </p:nvCxnSpPr>
        <p:spPr>
          <a:xfrm>
            <a:off x="3310288" y="720199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5" idx="4"/>
            <a:endCxn id="109" idx="0"/>
          </p:cNvCxnSpPr>
          <p:nvPr/>
        </p:nvCxnSpPr>
        <p:spPr>
          <a:xfrm>
            <a:off x="3316983" y="730754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6" idx="4"/>
            <a:endCxn id="110" idx="1"/>
          </p:cNvCxnSpPr>
          <p:nvPr/>
        </p:nvCxnSpPr>
        <p:spPr>
          <a:xfrm>
            <a:off x="3381347" y="727057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2" idx="6"/>
          </p:cNvCxnSpPr>
          <p:nvPr/>
        </p:nvCxnSpPr>
        <p:spPr>
          <a:xfrm flipH="1" flipV="1">
            <a:off x="3230896" y="734646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0"/>
            <a:endCxn id="111" idx="3"/>
          </p:cNvCxnSpPr>
          <p:nvPr/>
        </p:nvCxnSpPr>
        <p:spPr>
          <a:xfrm flipV="1">
            <a:off x="3438495" y="724771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3221134" y="74527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3266853" y="75516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3289712" y="7650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3354076" y="7613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3130938" y="755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3372200" y="746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3330284" y="77429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椭圆 128"/>
          <p:cNvSpPr/>
          <p:nvPr/>
        </p:nvSpPr>
        <p:spPr>
          <a:xfrm>
            <a:off x="3411224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椭圆 129"/>
          <p:cNvSpPr/>
          <p:nvPr/>
        </p:nvSpPr>
        <p:spPr>
          <a:xfrm>
            <a:off x="3471355" y="75973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椭圆 130"/>
          <p:cNvSpPr/>
          <p:nvPr/>
        </p:nvSpPr>
        <p:spPr>
          <a:xfrm>
            <a:off x="3180766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接连接符 131"/>
          <p:cNvCxnSpPr>
            <a:stCxn id="122" idx="3"/>
            <a:endCxn id="126" idx="7"/>
          </p:cNvCxnSpPr>
          <p:nvPr/>
        </p:nvCxnSpPr>
        <p:spPr>
          <a:xfrm flipH="1">
            <a:off x="3169962" y="749182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6"/>
            <a:endCxn id="127" idx="2"/>
          </p:cNvCxnSpPr>
          <p:nvPr/>
        </p:nvCxnSpPr>
        <p:spPr>
          <a:xfrm>
            <a:off x="3266853" y="74756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2" idx="5"/>
            <a:endCxn id="123" idx="0"/>
          </p:cNvCxnSpPr>
          <p:nvPr/>
        </p:nvCxnSpPr>
        <p:spPr>
          <a:xfrm>
            <a:off x="3260158" y="74918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4"/>
            <a:endCxn id="124" idx="1"/>
          </p:cNvCxnSpPr>
          <p:nvPr/>
        </p:nvCxnSpPr>
        <p:spPr>
          <a:xfrm>
            <a:off x="3289713" y="75973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3" idx="5"/>
            <a:endCxn id="125" idx="1"/>
          </p:cNvCxnSpPr>
          <p:nvPr/>
        </p:nvCxnSpPr>
        <p:spPr>
          <a:xfrm>
            <a:off x="3305877" y="75906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4" idx="4"/>
            <a:endCxn id="128" idx="0"/>
          </p:cNvCxnSpPr>
          <p:nvPr/>
        </p:nvCxnSpPr>
        <p:spPr>
          <a:xfrm>
            <a:off x="3312572" y="76962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5" idx="4"/>
            <a:endCxn id="129" idx="1"/>
          </p:cNvCxnSpPr>
          <p:nvPr/>
        </p:nvCxnSpPr>
        <p:spPr>
          <a:xfrm>
            <a:off x="3376936" y="76592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8" idx="2"/>
            <a:endCxn id="131" idx="6"/>
          </p:cNvCxnSpPr>
          <p:nvPr/>
        </p:nvCxnSpPr>
        <p:spPr>
          <a:xfrm flipH="1" flipV="1">
            <a:off x="3226485" y="77351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9" idx="0"/>
            <a:endCxn id="130" idx="3"/>
          </p:cNvCxnSpPr>
          <p:nvPr/>
        </p:nvCxnSpPr>
        <p:spPr>
          <a:xfrm flipV="1">
            <a:off x="3434084" y="76363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3230339" y="784204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椭圆 141"/>
          <p:cNvSpPr/>
          <p:nvPr/>
        </p:nvSpPr>
        <p:spPr>
          <a:xfrm>
            <a:off x="3276058" y="7940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椭圆 142"/>
          <p:cNvSpPr/>
          <p:nvPr/>
        </p:nvSpPr>
        <p:spPr>
          <a:xfrm>
            <a:off x="3298917" y="80397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3363281" y="8002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3140143" y="79400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3381405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3339489" y="81322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420429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480560" y="79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3189971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接连接符 150"/>
          <p:cNvCxnSpPr>
            <a:stCxn id="141" idx="3"/>
            <a:endCxn id="145" idx="7"/>
          </p:cNvCxnSpPr>
          <p:nvPr/>
        </p:nvCxnSpPr>
        <p:spPr>
          <a:xfrm flipH="1">
            <a:off x="3179167" y="788106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6"/>
            <a:endCxn id="146" idx="2"/>
          </p:cNvCxnSpPr>
          <p:nvPr/>
        </p:nvCxnSpPr>
        <p:spPr>
          <a:xfrm>
            <a:off x="3276058" y="786490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5"/>
            <a:endCxn id="142" idx="0"/>
          </p:cNvCxnSpPr>
          <p:nvPr/>
        </p:nvCxnSpPr>
        <p:spPr>
          <a:xfrm>
            <a:off x="3269363" y="788106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2" idx="4"/>
            <a:endCxn id="143" idx="1"/>
          </p:cNvCxnSpPr>
          <p:nvPr/>
        </p:nvCxnSpPr>
        <p:spPr>
          <a:xfrm>
            <a:off x="3298918" y="798661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5"/>
            <a:endCxn id="144" idx="1"/>
          </p:cNvCxnSpPr>
          <p:nvPr/>
        </p:nvCxnSpPr>
        <p:spPr>
          <a:xfrm>
            <a:off x="3315082" y="797992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3" idx="4"/>
            <a:endCxn id="147" idx="0"/>
          </p:cNvCxnSpPr>
          <p:nvPr/>
        </p:nvCxnSpPr>
        <p:spPr>
          <a:xfrm>
            <a:off x="3321777" y="808547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148" idx="1"/>
          </p:cNvCxnSpPr>
          <p:nvPr/>
        </p:nvCxnSpPr>
        <p:spPr>
          <a:xfrm>
            <a:off x="3386141" y="804850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7" idx="2"/>
            <a:endCxn id="150" idx="6"/>
          </p:cNvCxnSpPr>
          <p:nvPr/>
        </p:nvCxnSpPr>
        <p:spPr>
          <a:xfrm flipH="1" flipV="1">
            <a:off x="3235690" y="812439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8" idx="0"/>
            <a:endCxn id="149" idx="3"/>
          </p:cNvCxnSpPr>
          <p:nvPr/>
        </p:nvCxnSpPr>
        <p:spPr>
          <a:xfrm flipV="1">
            <a:off x="3443289" y="802564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803859" y="70337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4849578" y="71326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4872437" y="7231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4936801" y="7194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4713663" y="7131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954925" y="70421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4913009" y="7323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4993949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5054080" y="7178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4763491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/>
          <p:cNvCxnSpPr>
            <a:stCxn id="160" idx="3"/>
            <a:endCxn id="164" idx="7"/>
          </p:cNvCxnSpPr>
          <p:nvPr/>
        </p:nvCxnSpPr>
        <p:spPr>
          <a:xfrm flipH="1">
            <a:off x="4752687" y="707280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6"/>
            <a:endCxn id="165" idx="2"/>
          </p:cNvCxnSpPr>
          <p:nvPr/>
        </p:nvCxnSpPr>
        <p:spPr>
          <a:xfrm>
            <a:off x="4849578" y="705663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5"/>
            <a:endCxn id="161" idx="0"/>
          </p:cNvCxnSpPr>
          <p:nvPr/>
        </p:nvCxnSpPr>
        <p:spPr>
          <a:xfrm>
            <a:off x="4842883" y="707280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4"/>
            <a:endCxn id="162" idx="1"/>
          </p:cNvCxnSpPr>
          <p:nvPr/>
        </p:nvCxnSpPr>
        <p:spPr>
          <a:xfrm>
            <a:off x="4872438" y="717834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1" idx="5"/>
            <a:endCxn id="163" idx="1"/>
          </p:cNvCxnSpPr>
          <p:nvPr/>
        </p:nvCxnSpPr>
        <p:spPr>
          <a:xfrm>
            <a:off x="4888602" y="717165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2" idx="4"/>
            <a:endCxn id="166" idx="0"/>
          </p:cNvCxnSpPr>
          <p:nvPr/>
        </p:nvCxnSpPr>
        <p:spPr>
          <a:xfrm>
            <a:off x="4895297" y="727720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4"/>
            <a:endCxn id="167" idx="1"/>
          </p:cNvCxnSpPr>
          <p:nvPr/>
        </p:nvCxnSpPr>
        <p:spPr>
          <a:xfrm>
            <a:off x="4959661" y="724023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6" idx="2"/>
            <a:endCxn id="169" idx="6"/>
          </p:cNvCxnSpPr>
          <p:nvPr/>
        </p:nvCxnSpPr>
        <p:spPr>
          <a:xfrm flipH="1" flipV="1">
            <a:off x="4809210" y="731612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0"/>
            <a:endCxn id="168" idx="3"/>
          </p:cNvCxnSpPr>
          <p:nvPr/>
        </p:nvCxnSpPr>
        <p:spPr>
          <a:xfrm flipV="1">
            <a:off x="5016809" y="721737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222485" y="86000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3268204" y="8698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3291063" y="8797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3355427" y="8760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3179641" y="86692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3373551" y="8608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3331635" y="8890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3412575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3472706" y="8744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3182117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直接连接符 189"/>
          <p:cNvCxnSpPr>
            <a:stCxn id="179" idx="6"/>
            <a:endCxn id="184" idx="2"/>
          </p:cNvCxnSpPr>
          <p:nvPr/>
        </p:nvCxnSpPr>
        <p:spPr>
          <a:xfrm>
            <a:off x="3268204" y="862286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9" idx="5"/>
            <a:endCxn id="180" idx="0"/>
          </p:cNvCxnSpPr>
          <p:nvPr/>
        </p:nvCxnSpPr>
        <p:spPr>
          <a:xfrm>
            <a:off x="3261509" y="86390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81" idx="1"/>
          </p:cNvCxnSpPr>
          <p:nvPr/>
        </p:nvCxnSpPr>
        <p:spPr>
          <a:xfrm>
            <a:off x="3291064" y="87445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0" idx="5"/>
            <a:endCxn id="182" idx="1"/>
          </p:cNvCxnSpPr>
          <p:nvPr/>
        </p:nvCxnSpPr>
        <p:spPr>
          <a:xfrm>
            <a:off x="3307228" y="873788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1" idx="4"/>
            <a:endCxn id="185" idx="0"/>
          </p:cNvCxnSpPr>
          <p:nvPr/>
        </p:nvCxnSpPr>
        <p:spPr>
          <a:xfrm>
            <a:off x="3313923" y="88434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4"/>
            <a:endCxn id="186" idx="1"/>
          </p:cNvCxnSpPr>
          <p:nvPr/>
        </p:nvCxnSpPr>
        <p:spPr>
          <a:xfrm>
            <a:off x="3378287" y="880645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5" idx="2"/>
            <a:endCxn id="188" idx="6"/>
          </p:cNvCxnSpPr>
          <p:nvPr/>
        </p:nvCxnSpPr>
        <p:spPr>
          <a:xfrm flipH="1" flipV="1">
            <a:off x="3227836" y="888235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6" idx="0"/>
            <a:endCxn id="187" idx="3"/>
          </p:cNvCxnSpPr>
          <p:nvPr/>
        </p:nvCxnSpPr>
        <p:spPr>
          <a:xfrm flipV="1">
            <a:off x="3435435" y="878360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3206874" y="8758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3131413" y="8730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/>
          <p:cNvCxnSpPr>
            <a:stCxn id="183" idx="3"/>
            <a:endCxn id="199" idx="0"/>
          </p:cNvCxnSpPr>
          <p:nvPr/>
        </p:nvCxnSpPr>
        <p:spPr>
          <a:xfrm flipH="1">
            <a:off x="3154273" y="8708300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9" idx="5"/>
            <a:endCxn id="198" idx="2"/>
          </p:cNvCxnSpPr>
          <p:nvPr/>
        </p:nvCxnSpPr>
        <p:spPr>
          <a:xfrm>
            <a:off x="3170437" y="8769370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8" idx="7"/>
            <a:endCxn id="180" idx="3"/>
          </p:cNvCxnSpPr>
          <p:nvPr/>
        </p:nvCxnSpPr>
        <p:spPr>
          <a:xfrm flipV="1">
            <a:off x="3245898" y="8737881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3" idx="6"/>
            <a:endCxn id="180" idx="2"/>
          </p:cNvCxnSpPr>
          <p:nvPr/>
        </p:nvCxnSpPr>
        <p:spPr>
          <a:xfrm>
            <a:off x="3225360" y="8692136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3099910" y="865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直接连接符 212"/>
          <p:cNvCxnSpPr>
            <a:stCxn id="179" idx="2"/>
            <a:endCxn id="211" idx="7"/>
          </p:cNvCxnSpPr>
          <p:nvPr/>
        </p:nvCxnSpPr>
        <p:spPr>
          <a:xfrm flipH="1">
            <a:off x="3138934" y="8622863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3208437" y="89778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3254156" y="90766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3277015" y="91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3341379" y="9138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3127090" y="9016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3296407" y="8949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3317587" y="9267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3398527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3458658" y="9122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3168069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15" idx="3"/>
            <a:endCxn id="219" idx="7"/>
          </p:cNvCxnSpPr>
          <p:nvPr/>
        </p:nvCxnSpPr>
        <p:spPr>
          <a:xfrm flipH="1">
            <a:off x="3166114" y="901682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5" idx="6"/>
            <a:endCxn id="220" idx="2"/>
          </p:cNvCxnSpPr>
          <p:nvPr/>
        </p:nvCxnSpPr>
        <p:spPr>
          <a:xfrm flipV="1">
            <a:off x="3254156" y="8972784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5"/>
            <a:endCxn id="216" idx="0"/>
          </p:cNvCxnSpPr>
          <p:nvPr/>
        </p:nvCxnSpPr>
        <p:spPr>
          <a:xfrm>
            <a:off x="3247461" y="90168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4"/>
            <a:endCxn id="217" idx="1"/>
          </p:cNvCxnSpPr>
          <p:nvPr/>
        </p:nvCxnSpPr>
        <p:spPr>
          <a:xfrm>
            <a:off x="3277016" y="91223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6" idx="5"/>
            <a:endCxn id="218" idx="1"/>
          </p:cNvCxnSpPr>
          <p:nvPr/>
        </p:nvCxnSpPr>
        <p:spPr>
          <a:xfrm>
            <a:off x="3293180" y="91156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4"/>
            <a:endCxn id="221" idx="0"/>
          </p:cNvCxnSpPr>
          <p:nvPr/>
        </p:nvCxnSpPr>
        <p:spPr>
          <a:xfrm>
            <a:off x="3299875" y="92212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8" idx="4"/>
            <a:endCxn id="222" idx="1"/>
          </p:cNvCxnSpPr>
          <p:nvPr/>
        </p:nvCxnSpPr>
        <p:spPr>
          <a:xfrm>
            <a:off x="3364239" y="91842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1" idx="2"/>
            <a:endCxn id="224" idx="6"/>
          </p:cNvCxnSpPr>
          <p:nvPr/>
        </p:nvCxnSpPr>
        <p:spPr>
          <a:xfrm flipH="1" flipV="1">
            <a:off x="3213788" y="92601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2" idx="0"/>
            <a:endCxn id="223" idx="3"/>
          </p:cNvCxnSpPr>
          <p:nvPr/>
        </p:nvCxnSpPr>
        <p:spPr>
          <a:xfrm flipV="1">
            <a:off x="3421387" y="91613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>
            <a:off x="3188925" y="9124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3113179" y="9095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19" idx="4"/>
            <a:endCxn id="235" idx="0"/>
          </p:cNvCxnSpPr>
          <p:nvPr/>
        </p:nvCxnSpPr>
        <p:spPr>
          <a:xfrm flipH="1">
            <a:off x="3136039" y="906254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5" idx="5"/>
            <a:endCxn id="234" idx="2"/>
          </p:cNvCxnSpPr>
          <p:nvPr/>
        </p:nvCxnSpPr>
        <p:spPr>
          <a:xfrm>
            <a:off x="3152203" y="913418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7"/>
            <a:endCxn id="216" idx="3"/>
          </p:cNvCxnSpPr>
          <p:nvPr/>
        </p:nvCxnSpPr>
        <p:spPr>
          <a:xfrm flipV="1">
            <a:off x="3227949" y="911567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188925" y="9049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3384377" y="8985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3287538" y="9014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3349422" y="9055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直接连接符 245"/>
          <p:cNvCxnSpPr>
            <a:stCxn id="219" idx="5"/>
            <a:endCxn id="239" idx="2"/>
          </p:cNvCxnSpPr>
          <p:nvPr/>
        </p:nvCxnSpPr>
        <p:spPr>
          <a:xfrm>
            <a:off x="3166114" y="9055848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9" idx="3"/>
            <a:endCxn id="235" idx="7"/>
          </p:cNvCxnSpPr>
          <p:nvPr/>
        </p:nvCxnSpPr>
        <p:spPr>
          <a:xfrm flipH="1">
            <a:off x="3152203" y="9088520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9" idx="4"/>
            <a:endCxn id="234" idx="0"/>
          </p:cNvCxnSpPr>
          <p:nvPr/>
        </p:nvCxnSpPr>
        <p:spPr>
          <a:xfrm>
            <a:off x="3211785" y="9095215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39" idx="6"/>
            <a:endCxn id="216" idx="1"/>
          </p:cNvCxnSpPr>
          <p:nvPr/>
        </p:nvCxnSpPr>
        <p:spPr>
          <a:xfrm>
            <a:off x="3234644" y="9072356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9" idx="0"/>
            <a:endCxn id="215" idx="4"/>
          </p:cNvCxnSpPr>
          <p:nvPr/>
        </p:nvCxnSpPr>
        <p:spPr>
          <a:xfrm flipV="1">
            <a:off x="3211785" y="9023519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15" idx="6"/>
            <a:endCxn id="243" idx="1"/>
          </p:cNvCxnSpPr>
          <p:nvPr/>
        </p:nvCxnSpPr>
        <p:spPr>
          <a:xfrm>
            <a:off x="3254156" y="9000660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3" idx="0"/>
            <a:endCxn id="220" idx="4"/>
          </p:cNvCxnSpPr>
          <p:nvPr/>
        </p:nvCxnSpPr>
        <p:spPr>
          <a:xfrm flipV="1">
            <a:off x="3310398" y="8995643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16" idx="7"/>
          </p:cNvCxnSpPr>
          <p:nvPr/>
        </p:nvCxnSpPr>
        <p:spPr>
          <a:xfrm flipH="1">
            <a:off x="3293180" y="9060370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3" idx="6"/>
            <a:endCxn id="244" idx="1"/>
          </p:cNvCxnSpPr>
          <p:nvPr/>
        </p:nvCxnSpPr>
        <p:spPr>
          <a:xfrm>
            <a:off x="3333257" y="9037511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16" idx="6"/>
            <a:endCxn id="244" idx="2"/>
          </p:cNvCxnSpPr>
          <p:nvPr/>
        </p:nvCxnSpPr>
        <p:spPr>
          <a:xfrm flipV="1">
            <a:off x="3299875" y="9078707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20" idx="5"/>
            <a:endCxn id="241" idx="2"/>
          </p:cNvCxnSpPr>
          <p:nvPr/>
        </p:nvCxnSpPr>
        <p:spPr>
          <a:xfrm>
            <a:off x="3335431" y="8988948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41" idx="4"/>
            <a:endCxn id="244" idx="7"/>
          </p:cNvCxnSpPr>
          <p:nvPr/>
        </p:nvCxnSpPr>
        <p:spPr>
          <a:xfrm flipH="1">
            <a:off x="3388446" y="9031001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椭圆 270"/>
          <p:cNvSpPr/>
          <p:nvPr/>
        </p:nvSpPr>
        <p:spPr>
          <a:xfrm>
            <a:off x="4296102" y="8622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4341821" y="8721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4364680" y="8820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4429044" y="87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4205906" y="87208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椭圆 275"/>
          <p:cNvSpPr/>
          <p:nvPr/>
        </p:nvSpPr>
        <p:spPr>
          <a:xfrm>
            <a:off x="4447168" y="8631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椭圆 276"/>
          <p:cNvSpPr/>
          <p:nvPr/>
        </p:nvSpPr>
        <p:spPr>
          <a:xfrm>
            <a:off x="4405252" y="8913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/>
          <p:cNvSpPr/>
          <p:nvPr/>
        </p:nvSpPr>
        <p:spPr>
          <a:xfrm>
            <a:off x="4486192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/>
          <p:cNvSpPr/>
          <p:nvPr/>
        </p:nvSpPr>
        <p:spPr>
          <a:xfrm>
            <a:off x="4546323" y="8767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椭圆 279"/>
          <p:cNvSpPr/>
          <p:nvPr/>
        </p:nvSpPr>
        <p:spPr>
          <a:xfrm>
            <a:off x="4255734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直接连接符 280"/>
          <p:cNvCxnSpPr>
            <a:stCxn id="271" idx="3"/>
            <a:endCxn id="275" idx="7"/>
          </p:cNvCxnSpPr>
          <p:nvPr/>
        </p:nvCxnSpPr>
        <p:spPr>
          <a:xfrm flipH="1">
            <a:off x="4244930" y="866188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1" idx="6"/>
            <a:endCxn id="276" idx="2"/>
          </p:cNvCxnSpPr>
          <p:nvPr/>
        </p:nvCxnSpPr>
        <p:spPr>
          <a:xfrm>
            <a:off x="4341821" y="864572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1" idx="5"/>
            <a:endCxn id="272" idx="0"/>
          </p:cNvCxnSpPr>
          <p:nvPr/>
        </p:nvCxnSpPr>
        <p:spPr>
          <a:xfrm>
            <a:off x="4335126" y="8661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2" idx="4"/>
            <a:endCxn id="273" idx="1"/>
          </p:cNvCxnSpPr>
          <p:nvPr/>
        </p:nvCxnSpPr>
        <p:spPr>
          <a:xfrm>
            <a:off x="4364681" y="8767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72" idx="5"/>
            <a:endCxn id="274" idx="1"/>
          </p:cNvCxnSpPr>
          <p:nvPr/>
        </p:nvCxnSpPr>
        <p:spPr>
          <a:xfrm>
            <a:off x="4380845" y="876074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3" idx="4"/>
            <a:endCxn id="277" idx="0"/>
          </p:cNvCxnSpPr>
          <p:nvPr/>
        </p:nvCxnSpPr>
        <p:spPr>
          <a:xfrm>
            <a:off x="4387540" y="8866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74" idx="4"/>
            <a:endCxn id="278" idx="1"/>
          </p:cNvCxnSpPr>
          <p:nvPr/>
        </p:nvCxnSpPr>
        <p:spPr>
          <a:xfrm>
            <a:off x="4451904" y="882931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77" idx="2"/>
            <a:endCxn id="280" idx="6"/>
          </p:cNvCxnSpPr>
          <p:nvPr/>
        </p:nvCxnSpPr>
        <p:spPr>
          <a:xfrm flipH="1" flipV="1">
            <a:off x="4301453" y="890521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78" idx="0"/>
            <a:endCxn id="279" idx="3"/>
          </p:cNvCxnSpPr>
          <p:nvPr/>
        </p:nvCxnSpPr>
        <p:spPr>
          <a:xfrm flipV="1">
            <a:off x="4509052" y="880645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4291993" y="93646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4337712" y="9463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4360571" y="9562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4424935" y="9525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4201797" y="94626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4443059" y="937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4401143" y="9654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4482083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4542214" y="9509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/>
          <p:cNvSpPr/>
          <p:nvPr/>
        </p:nvSpPr>
        <p:spPr>
          <a:xfrm>
            <a:off x="4251625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直接连接符 299"/>
          <p:cNvCxnSpPr>
            <a:stCxn id="290" idx="3"/>
            <a:endCxn id="294" idx="7"/>
          </p:cNvCxnSpPr>
          <p:nvPr/>
        </p:nvCxnSpPr>
        <p:spPr>
          <a:xfrm flipH="1">
            <a:off x="4240821" y="940366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0" idx="6"/>
            <a:endCxn id="295" idx="2"/>
          </p:cNvCxnSpPr>
          <p:nvPr/>
        </p:nvCxnSpPr>
        <p:spPr>
          <a:xfrm>
            <a:off x="4337712" y="938749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0" idx="5"/>
            <a:endCxn id="291" idx="0"/>
          </p:cNvCxnSpPr>
          <p:nvPr/>
        </p:nvCxnSpPr>
        <p:spPr>
          <a:xfrm>
            <a:off x="4331017" y="94036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1" idx="4"/>
            <a:endCxn id="292" idx="1"/>
          </p:cNvCxnSpPr>
          <p:nvPr/>
        </p:nvCxnSpPr>
        <p:spPr>
          <a:xfrm>
            <a:off x="4360572" y="95092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1" idx="5"/>
            <a:endCxn id="293" idx="1"/>
          </p:cNvCxnSpPr>
          <p:nvPr/>
        </p:nvCxnSpPr>
        <p:spPr>
          <a:xfrm>
            <a:off x="4376736" y="95025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2" idx="4"/>
            <a:endCxn id="296" idx="0"/>
          </p:cNvCxnSpPr>
          <p:nvPr/>
        </p:nvCxnSpPr>
        <p:spPr>
          <a:xfrm>
            <a:off x="4383431" y="96080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3" idx="4"/>
            <a:endCxn id="297" idx="1"/>
          </p:cNvCxnSpPr>
          <p:nvPr/>
        </p:nvCxnSpPr>
        <p:spPr>
          <a:xfrm>
            <a:off x="4447795" y="95710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6" idx="2"/>
            <a:endCxn id="299" idx="6"/>
          </p:cNvCxnSpPr>
          <p:nvPr/>
        </p:nvCxnSpPr>
        <p:spPr>
          <a:xfrm flipH="1" flipV="1">
            <a:off x="4297344" y="96469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7" idx="0"/>
            <a:endCxn id="298" idx="3"/>
          </p:cNvCxnSpPr>
          <p:nvPr/>
        </p:nvCxnSpPr>
        <p:spPr>
          <a:xfrm flipV="1">
            <a:off x="4504943" y="95482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198274" y="97438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/>
          <p:cNvSpPr/>
          <p:nvPr/>
        </p:nvSpPr>
        <p:spPr>
          <a:xfrm>
            <a:off x="3243993" y="9842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椭圆 310"/>
          <p:cNvSpPr/>
          <p:nvPr/>
        </p:nvSpPr>
        <p:spPr>
          <a:xfrm>
            <a:off x="3266852" y="9941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椭圆 311"/>
          <p:cNvSpPr/>
          <p:nvPr/>
        </p:nvSpPr>
        <p:spPr>
          <a:xfrm>
            <a:off x="3331216" y="9904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椭圆 312"/>
          <p:cNvSpPr/>
          <p:nvPr/>
        </p:nvSpPr>
        <p:spPr>
          <a:xfrm>
            <a:off x="3108078" y="984180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/>
          <p:cNvSpPr/>
          <p:nvPr/>
        </p:nvSpPr>
        <p:spPr>
          <a:xfrm>
            <a:off x="3349340" y="9752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椭圆 314"/>
          <p:cNvSpPr/>
          <p:nvPr/>
        </p:nvSpPr>
        <p:spPr>
          <a:xfrm>
            <a:off x="3307424" y="10034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椭圆 315"/>
          <p:cNvSpPr/>
          <p:nvPr/>
        </p:nvSpPr>
        <p:spPr>
          <a:xfrm>
            <a:off x="3388364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椭圆 316"/>
          <p:cNvSpPr/>
          <p:nvPr/>
        </p:nvSpPr>
        <p:spPr>
          <a:xfrm>
            <a:off x="3477546" y="9932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椭圆 317"/>
          <p:cNvSpPr/>
          <p:nvPr/>
        </p:nvSpPr>
        <p:spPr>
          <a:xfrm>
            <a:off x="3157906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直接连接符 318"/>
          <p:cNvCxnSpPr>
            <a:stCxn id="309" idx="3"/>
            <a:endCxn id="313" idx="7"/>
          </p:cNvCxnSpPr>
          <p:nvPr/>
        </p:nvCxnSpPr>
        <p:spPr>
          <a:xfrm flipH="1">
            <a:off x="3147102" y="978286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09" idx="6"/>
            <a:endCxn id="314" idx="2"/>
          </p:cNvCxnSpPr>
          <p:nvPr/>
        </p:nvCxnSpPr>
        <p:spPr>
          <a:xfrm>
            <a:off x="3243993" y="976670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09" idx="5"/>
            <a:endCxn id="310" idx="0"/>
          </p:cNvCxnSpPr>
          <p:nvPr/>
        </p:nvCxnSpPr>
        <p:spPr>
          <a:xfrm>
            <a:off x="3237298" y="97828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0" idx="4"/>
            <a:endCxn id="311" idx="1"/>
          </p:cNvCxnSpPr>
          <p:nvPr/>
        </p:nvCxnSpPr>
        <p:spPr>
          <a:xfrm>
            <a:off x="3266853" y="98884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0" idx="5"/>
            <a:endCxn id="312" idx="1"/>
          </p:cNvCxnSpPr>
          <p:nvPr/>
        </p:nvCxnSpPr>
        <p:spPr>
          <a:xfrm>
            <a:off x="3283017" y="988171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1" idx="4"/>
            <a:endCxn id="315" idx="0"/>
          </p:cNvCxnSpPr>
          <p:nvPr/>
        </p:nvCxnSpPr>
        <p:spPr>
          <a:xfrm>
            <a:off x="3289712" y="99872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2" idx="4"/>
            <a:endCxn id="316" idx="1"/>
          </p:cNvCxnSpPr>
          <p:nvPr/>
        </p:nvCxnSpPr>
        <p:spPr>
          <a:xfrm>
            <a:off x="3354076" y="995029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5" idx="2"/>
            <a:endCxn id="318" idx="6"/>
          </p:cNvCxnSpPr>
          <p:nvPr/>
        </p:nvCxnSpPr>
        <p:spPr>
          <a:xfrm flipH="1" flipV="1">
            <a:off x="3203625" y="1002619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6" idx="7"/>
            <a:endCxn id="317" idx="3"/>
          </p:cNvCxnSpPr>
          <p:nvPr/>
        </p:nvCxnSpPr>
        <p:spPr>
          <a:xfrm flipV="1">
            <a:off x="3427388" y="9972000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3411223" y="9858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直接连接符 332"/>
          <p:cNvCxnSpPr>
            <a:stCxn id="312" idx="7"/>
            <a:endCxn id="328" idx="3"/>
          </p:cNvCxnSpPr>
          <p:nvPr/>
        </p:nvCxnSpPr>
        <p:spPr>
          <a:xfrm flipV="1">
            <a:off x="3370240" y="9897882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8" idx="5"/>
            <a:endCxn id="317" idx="1"/>
          </p:cNvCxnSpPr>
          <p:nvPr/>
        </p:nvCxnSpPr>
        <p:spPr>
          <a:xfrm>
            <a:off x="3450247" y="9897882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204969" y="101141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3250688" y="10213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3273547" y="1031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椭圆 338"/>
          <p:cNvSpPr/>
          <p:nvPr/>
        </p:nvSpPr>
        <p:spPr>
          <a:xfrm>
            <a:off x="3337911" y="10274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椭圆 339"/>
          <p:cNvSpPr/>
          <p:nvPr/>
        </p:nvSpPr>
        <p:spPr>
          <a:xfrm>
            <a:off x="3114773" y="102121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椭圆 340"/>
          <p:cNvSpPr/>
          <p:nvPr/>
        </p:nvSpPr>
        <p:spPr>
          <a:xfrm>
            <a:off x="3356035" y="10122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椭圆 341"/>
          <p:cNvSpPr/>
          <p:nvPr/>
        </p:nvSpPr>
        <p:spPr>
          <a:xfrm>
            <a:off x="3314119" y="1040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椭圆 342"/>
          <p:cNvSpPr/>
          <p:nvPr/>
        </p:nvSpPr>
        <p:spPr>
          <a:xfrm>
            <a:off x="3395059" y="10373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3484241" y="103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3228999" y="1037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36" idx="3"/>
            <a:endCxn id="340" idx="7"/>
          </p:cNvCxnSpPr>
          <p:nvPr/>
        </p:nvCxnSpPr>
        <p:spPr>
          <a:xfrm flipH="1">
            <a:off x="3153797" y="1015320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6" idx="6"/>
            <a:endCxn id="341" idx="2"/>
          </p:cNvCxnSpPr>
          <p:nvPr/>
        </p:nvCxnSpPr>
        <p:spPr>
          <a:xfrm>
            <a:off x="3250688" y="1013704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6" idx="5"/>
            <a:endCxn id="337" idx="0"/>
          </p:cNvCxnSpPr>
          <p:nvPr/>
        </p:nvCxnSpPr>
        <p:spPr>
          <a:xfrm>
            <a:off x="3243993" y="1015320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7" idx="4"/>
            <a:endCxn id="338" idx="1"/>
          </p:cNvCxnSpPr>
          <p:nvPr/>
        </p:nvCxnSpPr>
        <p:spPr>
          <a:xfrm>
            <a:off x="3273548" y="1025875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7" idx="5"/>
            <a:endCxn id="339" idx="1"/>
          </p:cNvCxnSpPr>
          <p:nvPr/>
        </p:nvCxnSpPr>
        <p:spPr>
          <a:xfrm>
            <a:off x="3289712" y="1025206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2" idx="0"/>
          </p:cNvCxnSpPr>
          <p:nvPr/>
        </p:nvCxnSpPr>
        <p:spPr>
          <a:xfrm>
            <a:off x="3296407" y="1035760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9" idx="4"/>
            <a:endCxn id="343" idx="1"/>
          </p:cNvCxnSpPr>
          <p:nvPr/>
        </p:nvCxnSpPr>
        <p:spPr>
          <a:xfrm>
            <a:off x="3360771" y="1032063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2" idx="2"/>
            <a:endCxn id="345" idx="6"/>
          </p:cNvCxnSpPr>
          <p:nvPr/>
        </p:nvCxnSpPr>
        <p:spPr>
          <a:xfrm flipH="1" flipV="1">
            <a:off x="3274718" y="10399813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43" idx="7"/>
            <a:endCxn id="344" idx="3"/>
          </p:cNvCxnSpPr>
          <p:nvPr/>
        </p:nvCxnSpPr>
        <p:spPr>
          <a:xfrm flipV="1">
            <a:off x="3434083" y="10342342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3417918" y="102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直接连接符 355"/>
          <p:cNvCxnSpPr>
            <a:stCxn id="339" idx="7"/>
            <a:endCxn id="355" idx="3"/>
          </p:cNvCxnSpPr>
          <p:nvPr/>
        </p:nvCxnSpPr>
        <p:spPr>
          <a:xfrm flipV="1">
            <a:off x="3376935" y="10268224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5"/>
            <a:endCxn id="344" idx="1"/>
          </p:cNvCxnSpPr>
          <p:nvPr/>
        </p:nvCxnSpPr>
        <p:spPr>
          <a:xfrm>
            <a:off x="3456942" y="10268224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3407422" y="10296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椭圆 358"/>
          <p:cNvSpPr/>
          <p:nvPr/>
        </p:nvSpPr>
        <p:spPr>
          <a:xfrm>
            <a:off x="3165417" y="10324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椭圆 359"/>
          <p:cNvSpPr/>
          <p:nvPr/>
        </p:nvSpPr>
        <p:spPr>
          <a:xfrm>
            <a:off x="3185176" y="10419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直接连接符 362"/>
          <p:cNvCxnSpPr>
            <a:stCxn id="339" idx="5"/>
            <a:endCxn id="358" idx="2"/>
          </p:cNvCxnSpPr>
          <p:nvPr/>
        </p:nvCxnSpPr>
        <p:spPr>
          <a:xfrm>
            <a:off x="3376935" y="10313943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0"/>
            <a:endCxn id="355" idx="4"/>
          </p:cNvCxnSpPr>
          <p:nvPr/>
        </p:nvCxnSpPr>
        <p:spPr>
          <a:xfrm flipV="1">
            <a:off x="3430282" y="10274919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4"/>
            <a:endCxn id="343" idx="0"/>
          </p:cNvCxnSpPr>
          <p:nvPr/>
        </p:nvCxnSpPr>
        <p:spPr>
          <a:xfrm flipH="1">
            <a:off x="3417919" y="10342350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58" idx="5"/>
            <a:endCxn id="344" idx="2"/>
          </p:cNvCxnSpPr>
          <p:nvPr/>
        </p:nvCxnSpPr>
        <p:spPr>
          <a:xfrm flipV="1">
            <a:off x="3446446" y="10326178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38" idx="6"/>
            <a:endCxn id="339" idx="3"/>
          </p:cNvCxnSpPr>
          <p:nvPr/>
        </p:nvCxnSpPr>
        <p:spPr>
          <a:xfrm flipV="1">
            <a:off x="3319266" y="10313943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2" idx="6"/>
            <a:endCxn id="343" idx="2"/>
          </p:cNvCxnSpPr>
          <p:nvPr/>
        </p:nvCxnSpPr>
        <p:spPr>
          <a:xfrm flipV="1">
            <a:off x="3359838" y="10396532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9" idx="6"/>
            <a:endCxn id="338" idx="3"/>
          </p:cNvCxnSpPr>
          <p:nvPr/>
        </p:nvCxnSpPr>
        <p:spPr>
          <a:xfrm>
            <a:off x="3211136" y="10347206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9" idx="4"/>
            <a:endCxn id="345" idx="1"/>
          </p:cNvCxnSpPr>
          <p:nvPr/>
        </p:nvCxnSpPr>
        <p:spPr>
          <a:xfrm>
            <a:off x="3188277" y="10370065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45" idx="4"/>
            <a:endCxn id="360" idx="0"/>
          </p:cNvCxnSpPr>
          <p:nvPr/>
        </p:nvCxnSpPr>
        <p:spPr>
          <a:xfrm flipH="1" flipV="1">
            <a:off x="3208036" y="10419391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0" idx="6"/>
            <a:endCxn id="342" idx="3"/>
          </p:cNvCxnSpPr>
          <p:nvPr/>
        </p:nvCxnSpPr>
        <p:spPr>
          <a:xfrm>
            <a:off x="3230895" y="10442251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4287884" y="105145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椭圆 391"/>
          <p:cNvSpPr/>
          <p:nvPr/>
        </p:nvSpPr>
        <p:spPr>
          <a:xfrm>
            <a:off x="4333603" y="10613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椭圆 392"/>
          <p:cNvSpPr/>
          <p:nvPr/>
        </p:nvSpPr>
        <p:spPr>
          <a:xfrm>
            <a:off x="4356462" y="10712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椭圆 393"/>
          <p:cNvSpPr/>
          <p:nvPr/>
        </p:nvSpPr>
        <p:spPr>
          <a:xfrm>
            <a:off x="4420826" y="1067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椭圆 394"/>
          <p:cNvSpPr/>
          <p:nvPr/>
        </p:nvSpPr>
        <p:spPr>
          <a:xfrm>
            <a:off x="4197688" y="106125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椭圆 395"/>
          <p:cNvSpPr/>
          <p:nvPr/>
        </p:nvSpPr>
        <p:spPr>
          <a:xfrm>
            <a:off x="4438950" y="10522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椭圆 396"/>
          <p:cNvSpPr/>
          <p:nvPr/>
        </p:nvSpPr>
        <p:spPr>
          <a:xfrm>
            <a:off x="4397034" y="108047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4477974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4538105" y="10659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4247516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1" idx="3"/>
            <a:endCxn id="395" idx="7"/>
          </p:cNvCxnSpPr>
          <p:nvPr/>
        </p:nvCxnSpPr>
        <p:spPr>
          <a:xfrm flipH="1">
            <a:off x="4236712" y="1055358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1" idx="6"/>
            <a:endCxn id="396" idx="2"/>
          </p:cNvCxnSpPr>
          <p:nvPr/>
        </p:nvCxnSpPr>
        <p:spPr>
          <a:xfrm>
            <a:off x="4333603" y="1053742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1" idx="5"/>
            <a:endCxn id="392" idx="0"/>
          </p:cNvCxnSpPr>
          <p:nvPr/>
        </p:nvCxnSpPr>
        <p:spPr>
          <a:xfrm>
            <a:off x="4326908" y="1055358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4"/>
            <a:endCxn id="393" idx="1"/>
          </p:cNvCxnSpPr>
          <p:nvPr/>
        </p:nvCxnSpPr>
        <p:spPr>
          <a:xfrm>
            <a:off x="4356463" y="1065913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2" idx="5"/>
            <a:endCxn id="394" idx="1"/>
          </p:cNvCxnSpPr>
          <p:nvPr/>
        </p:nvCxnSpPr>
        <p:spPr>
          <a:xfrm>
            <a:off x="4372627" y="1065244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93" idx="4"/>
            <a:endCxn id="397" idx="0"/>
          </p:cNvCxnSpPr>
          <p:nvPr/>
        </p:nvCxnSpPr>
        <p:spPr>
          <a:xfrm>
            <a:off x="4379322" y="1075799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94" idx="4"/>
            <a:endCxn id="398" idx="1"/>
          </p:cNvCxnSpPr>
          <p:nvPr/>
        </p:nvCxnSpPr>
        <p:spPr>
          <a:xfrm>
            <a:off x="4443686" y="1072102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97" idx="2"/>
            <a:endCxn id="400" idx="6"/>
          </p:cNvCxnSpPr>
          <p:nvPr/>
        </p:nvCxnSpPr>
        <p:spPr>
          <a:xfrm flipH="1" flipV="1">
            <a:off x="4293235" y="1079691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98" idx="0"/>
            <a:endCxn id="399" idx="3"/>
          </p:cNvCxnSpPr>
          <p:nvPr/>
        </p:nvCxnSpPr>
        <p:spPr>
          <a:xfrm flipV="1">
            <a:off x="4500834" y="1069816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4803859" y="99720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椭圆 410"/>
          <p:cNvSpPr/>
          <p:nvPr/>
        </p:nvSpPr>
        <p:spPr>
          <a:xfrm>
            <a:off x="4849578" y="10070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椭圆 411"/>
          <p:cNvSpPr/>
          <p:nvPr/>
        </p:nvSpPr>
        <p:spPr>
          <a:xfrm>
            <a:off x="4872437" y="10169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椭圆 412"/>
          <p:cNvSpPr/>
          <p:nvPr/>
        </p:nvSpPr>
        <p:spPr>
          <a:xfrm>
            <a:off x="4936801" y="10132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椭圆 413"/>
          <p:cNvSpPr/>
          <p:nvPr/>
        </p:nvSpPr>
        <p:spPr>
          <a:xfrm>
            <a:off x="4713663" y="10069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4954925" y="9980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椭圆 415"/>
          <p:cNvSpPr/>
          <p:nvPr/>
        </p:nvSpPr>
        <p:spPr>
          <a:xfrm>
            <a:off x="4913009" y="102621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椭圆 416"/>
          <p:cNvSpPr/>
          <p:nvPr/>
        </p:nvSpPr>
        <p:spPr>
          <a:xfrm>
            <a:off x="4993949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椭圆 417"/>
          <p:cNvSpPr/>
          <p:nvPr/>
        </p:nvSpPr>
        <p:spPr>
          <a:xfrm>
            <a:off x="5054080" y="10116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椭圆 418"/>
          <p:cNvSpPr/>
          <p:nvPr/>
        </p:nvSpPr>
        <p:spPr>
          <a:xfrm>
            <a:off x="4763491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直接连接符 419"/>
          <p:cNvCxnSpPr>
            <a:stCxn id="410" idx="3"/>
            <a:endCxn id="414" idx="7"/>
          </p:cNvCxnSpPr>
          <p:nvPr/>
        </p:nvCxnSpPr>
        <p:spPr>
          <a:xfrm flipH="1">
            <a:off x="4752687" y="1001102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0" idx="6"/>
            <a:endCxn id="415" idx="2"/>
          </p:cNvCxnSpPr>
          <p:nvPr/>
        </p:nvCxnSpPr>
        <p:spPr>
          <a:xfrm>
            <a:off x="4849578" y="999486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10" idx="5"/>
            <a:endCxn id="411" idx="0"/>
          </p:cNvCxnSpPr>
          <p:nvPr/>
        </p:nvCxnSpPr>
        <p:spPr>
          <a:xfrm>
            <a:off x="4842883" y="100110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1" idx="4"/>
            <a:endCxn id="412" idx="1"/>
          </p:cNvCxnSpPr>
          <p:nvPr/>
        </p:nvCxnSpPr>
        <p:spPr>
          <a:xfrm>
            <a:off x="4872438" y="101165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11" idx="5"/>
            <a:endCxn id="413" idx="1"/>
          </p:cNvCxnSpPr>
          <p:nvPr/>
        </p:nvCxnSpPr>
        <p:spPr>
          <a:xfrm>
            <a:off x="4888602" y="101098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12" idx="4"/>
            <a:endCxn id="416" idx="0"/>
          </p:cNvCxnSpPr>
          <p:nvPr/>
        </p:nvCxnSpPr>
        <p:spPr>
          <a:xfrm>
            <a:off x="4895297" y="102154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13" idx="4"/>
            <a:endCxn id="417" idx="1"/>
          </p:cNvCxnSpPr>
          <p:nvPr/>
        </p:nvCxnSpPr>
        <p:spPr>
          <a:xfrm>
            <a:off x="4959661" y="101784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16" idx="2"/>
            <a:endCxn id="419" idx="6"/>
          </p:cNvCxnSpPr>
          <p:nvPr/>
        </p:nvCxnSpPr>
        <p:spPr>
          <a:xfrm flipH="1" flipV="1">
            <a:off x="4809210" y="102543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7" idx="0"/>
            <a:endCxn id="418" idx="3"/>
          </p:cNvCxnSpPr>
          <p:nvPr/>
        </p:nvCxnSpPr>
        <p:spPr>
          <a:xfrm flipV="1">
            <a:off x="5016809" y="101555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5322284" y="87798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椭圆 429"/>
          <p:cNvSpPr/>
          <p:nvPr/>
        </p:nvSpPr>
        <p:spPr>
          <a:xfrm>
            <a:off x="5368003" y="8878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椭圆 430"/>
          <p:cNvSpPr/>
          <p:nvPr/>
        </p:nvSpPr>
        <p:spPr>
          <a:xfrm>
            <a:off x="5390862" y="8977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椭圆 431"/>
          <p:cNvSpPr/>
          <p:nvPr/>
        </p:nvSpPr>
        <p:spPr>
          <a:xfrm>
            <a:off x="5455226" y="894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椭圆 432"/>
          <p:cNvSpPr/>
          <p:nvPr/>
        </p:nvSpPr>
        <p:spPr>
          <a:xfrm>
            <a:off x="5232088" y="8877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椭圆 433"/>
          <p:cNvSpPr/>
          <p:nvPr/>
        </p:nvSpPr>
        <p:spPr>
          <a:xfrm>
            <a:off x="5473350" y="8788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椭圆 434"/>
          <p:cNvSpPr/>
          <p:nvPr/>
        </p:nvSpPr>
        <p:spPr>
          <a:xfrm>
            <a:off x="5431434" y="9070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椭圆 435"/>
          <p:cNvSpPr/>
          <p:nvPr/>
        </p:nvSpPr>
        <p:spPr>
          <a:xfrm>
            <a:off x="5512374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椭圆 436"/>
          <p:cNvSpPr/>
          <p:nvPr/>
        </p:nvSpPr>
        <p:spPr>
          <a:xfrm>
            <a:off x="5572505" y="89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椭圆 437"/>
          <p:cNvSpPr/>
          <p:nvPr/>
        </p:nvSpPr>
        <p:spPr>
          <a:xfrm>
            <a:off x="5281916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直接连接符 438"/>
          <p:cNvCxnSpPr>
            <a:stCxn id="429" idx="3"/>
            <a:endCxn id="433" idx="7"/>
          </p:cNvCxnSpPr>
          <p:nvPr/>
        </p:nvCxnSpPr>
        <p:spPr>
          <a:xfrm flipH="1">
            <a:off x="5271112" y="881889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29" idx="6"/>
            <a:endCxn id="434" idx="2"/>
          </p:cNvCxnSpPr>
          <p:nvPr/>
        </p:nvCxnSpPr>
        <p:spPr>
          <a:xfrm>
            <a:off x="5368003" y="88027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29" idx="5"/>
            <a:endCxn id="430" idx="0"/>
          </p:cNvCxnSpPr>
          <p:nvPr/>
        </p:nvCxnSpPr>
        <p:spPr>
          <a:xfrm>
            <a:off x="5361308" y="88188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30" idx="4"/>
            <a:endCxn id="431" idx="1"/>
          </p:cNvCxnSpPr>
          <p:nvPr/>
        </p:nvCxnSpPr>
        <p:spPr>
          <a:xfrm>
            <a:off x="5390863" y="89244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0" idx="5"/>
            <a:endCxn id="432" idx="1"/>
          </p:cNvCxnSpPr>
          <p:nvPr/>
        </p:nvCxnSpPr>
        <p:spPr>
          <a:xfrm>
            <a:off x="5407027" y="89177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31" idx="4"/>
            <a:endCxn id="435" idx="0"/>
          </p:cNvCxnSpPr>
          <p:nvPr/>
        </p:nvCxnSpPr>
        <p:spPr>
          <a:xfrm>
            <a:off x="5413722" y="90232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32" idx="4"/>
            <a:endCxn id="436" idx="1"/>
          </p:cNvCxnSpPr>
          <p:nvPr/>
        </p:nvCxnSpPr>
        <p:spPr>
          <a:xfrm>
            <a:off x="5478086" y="89863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35" idx="2"/>
            <a:endCxn id="438" idx="6"/>
          </p:cNvCxnSpPr>
          <p:nvPr/>
        </p:nvCxnSpPr>
        <p:spPr>
          <a:xfrm flipH="1" flipV="1">
            <a:off x="5327635" y="90622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36" idx="0"/>
            <a:endCxn id="437" idx="3"/>
          </p:cNvCxnSpPr>
          <p:nvPr/>
        </p:nvCxnSpPr>
        <p:spPr>
          <a:xfrm flipV="1">
            <a:off x="5535234" y="89634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椭圆 447"/>
          <p:cNvSpPr/>
          <p:nvPr/>
        </p:nvSpPr>
        <p:spPr>
          <a:xfrm>
            <a:off x="6303728" y="77256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椭圆 450"/>
          <p:cNvSpPr/>
          <p:nvPr/>
        </p:nvSpPr>
        <p:spPr>
          <a:xfrm>
            <a:off x="6356401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椭圆 454"/>
          <p:cNvSpPr/>
          <p:nvPr/>
        </p:nvSpPr>
        <p:spPr>
          <a:xfrm>
            <a:off x="6493818" y="7985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直接连接符 459"/>
          <p:cNvCxnSpPr>
            <a:stCxn id="448" idx="5"/>
            <a:endCxn id="451" idx="1"/>
          </p:cNvCxnSpPr>
          <p:nvPr/>
        </p:nvCxnSpPr>
        <p:spPr>
          <a:xfrm>
            <a:off x="6342752" y="776463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1" idx="4"/>
            <a:endCxn id="455" idx="1"/>
          </p:cNvCxnSpPr>
          <p:nvPr/>
        </p:nvCxnSpPr>
        <p:spPr>
          <a:xfrm>
            <a:off x="6379261" y="789612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6303728" y="101959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椭圆 470"/>
          <p:cNvSpPr/>
          <p:nvPr/>
        </p:nvSpPr>
        <p:spPr>
          <a:xfrm>
            <a:off x="6356401" y="10320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椭圆 471"/>
          <p:cNvSpPr/>
          <p:nvPr/>
        </p:nvSpPr>
        <p:spPr>
          <a:xfrm>
            <a:off x="6493818" y="104554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3" name="直接连接符 472"/>
          <p:cNvCxnSpPr>
            <a:stCxn id="470" idx="5"/>
            <a:endCxn id="471" idx="1"/>
          </p:cNvCxnSpPr>
          <p:nvPr/>
        </p:nvCxnSpPr>
        <p:spPr>
          <a:xfrm>
            <a:off x="6342752" y="10235006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2" idx="1"/>
          </p:cNvCxnSpPr>
          <p:nvPr/>
        </p:nvCxnSpPr>
        <p:spPr>
          <a:xfrm>
            <a:off x="6379261" y="10366504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椭圆 474"/>
          <p:cNvSpPr/>
          <p:nvPr/>
        </p:nvSpPr>
        <p:spPr>
          <a:xfrm>
            <a:off x="7041828" y="85070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椭圆 475"/>
          <p:cNvSpPr/>
          <p:nvPr/>
        </p:nvSpPr>
        <p:spPr>
          <a:xfrm>
            <a:off x="7094501" y="863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椭圆 476"/>
          <p:cNvSpPr/>
          <p:nvPr/>
        </p:nvSpPr>
        <p:spPr>
          <a:xfrm>
            <a:off x="7231918" y="87665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8" name="直接连接符 477"/>
          <p:cNvCxnSpPr>
            <a:stCxn id="475" idx="5"/>
            <a:endCxn id="476" idx="1"/>
          </p:cNvCxnSpPr>
          <p:nvPr/>
        </p:nvCxnSpPr>
        <p:spPr>
          <a:xfrm>
            <a:off x="7080852" y="854611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4"/>
            <a:endCxn id="477" idx="1"/>
          </p:cNvCxnSpPr>
          <p:nvPr/>
        </p:nvCxnSpPr>
        <p:spPr>
          <a:xfrm>
            <a:off x="7117361" y="867760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7938751" y="8487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椭圆 481"/>
          <p:cNvSpPr/>
          <p:nvPr/>
        </p:nvSpPr>
        <p:spPr>
          <a:xfrm>
            <a:off x="8128841" y="87467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4" name="直接连接符 483"/>
          <p:cNvCxnSpPr>
            <a:stCxn id="480" idx="5"/>
            <a:endCxn id="482" idx="1"/>
          </p:cNvCxnSpPr>
          <p:nvPr/>
        </p:nvCxnSpPr>
        <p:spPr>
          <a:xfrm>
            <a:off x="7977775" y="8526290"/>
            <a:ext cx="157761" cy="227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8876401" y="8504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椭圆 486"/>
          <p:cNvSpPr/>
          <p:nvPr/>
        </p:nvSpPr>
        <p:spPr>
          <a:xfrm>
            <a:off x="9066491" y="87643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89038" y="896123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2199735" y="9416800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2305081" y="9872369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601702" y="97019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1573370" y="9412703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685227" y="8999780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2492057" y="1029858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865069" y="10157092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142183" y="9627496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1803002" y="10157092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>
            <a:stCxn id="2" idx="3"/>
            <a:endCxn id="6" idx="7"/>
          </p:cNvCxnSpPr>
          <p:nvPr/>
        </p:nvCxnSpPr>
        <p:spPr>
          <a:xfrm flipH="1">
            <a:off x="1753212" y="9141073"/>
            <a:ext cx="266680" cy="302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" idx="6"/>
            <a:endCxn id="7" idx="2"/>
          </p:cNvCxnSpPr>
          <p:nvPr/>
        </p:nvCxnSpPr>
        <p:spPr>
          <a:xfrm>
            <a:off x="2199735" y="9066581"/>
            <a:ext cx="485492" cy="38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" idx="5"/>
            <a:endCxn id="3" idx="0"/>
          </p:cNvCxnSpPr>
          <p:nvPr/>
        </p:nvCxnSpPr>
        <p:spPr>
          <a:xfrm>
            <a:off x="2168881" y="9141073"/>
            <a:ext cx="136204" cy="27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4"/>
            <a:endCxn id="4" idx="1"/>
          </p:cNvCxnSpPr>
          <p:nvPr/>
        </p:nvCxnSpPr>
        <p:spPr>
          <a:xfrm>
            <a:off x="2305085" y="9627496"/>
            <a:ext cx="30849" cy="27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5"/>
            <a:endCxn id="5" idx="1"/>
          </p:cNvCxnSpPr>
          <p:nvPr/>
        </p:nvCxnSpPr>
        <p:spPr>
          <a:xfrm>
            <a:off x="2379577" y="9596642"/>
            <a:ext cx="252979" cy="1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4"/>
            <a:endCxn id="8" idx="0"/>
          </p:cNvCxnSpPr>
          <p:nvPr/>
        </p:nvCxnSpPr>
        <p:spPr>
          <a:xfrm>
            <a:off x="2410431" y="10083065"/>
            <a:ext cx="186976" cy="215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1"/>
          </p:cNvCxnSpPr>
          <p:nvPr/>
        </p:nvCxnSpPr>
        <p:spPr>
          <a:xfrm>
            <a:off x="2707053" y="9912684"/>
            <a:ext cx="188870" cy="275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11" idx="6"/>
          </p:cNvCxnSpPr>
          <p:nvPr/>
        </p:nvCxnSpPr>
        <p:spPr>
          <a:xfrm flipH="1" flipV="1">
            <a:off x="2013699" y="10262442"/>
            <a:ext cx="478358" cy="14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0"/>
            <a:endCxn id="10" idx="3"/>
          </p:cNvCxnSpPr>
          <p:nvPr/>
        </p:nvCxnSpPr>
        <p:spPr>
          <a:xfrm flipV="1">
            <a:off x="2970420" y="9807338"/>
            <a:ext cx="202618" cy="349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162911" y="899223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405655" y="95673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038942" y="10188094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>
            <a:stCxn id="21" idx="5"/>
            <a:endCxn id="22" idx="1"/>
          </p:cNvCxnSpPr>
          <p:nvPr/>
        </p:nvCxnSpPr>
        <p:spPr>
          <a:xfrm>
            <a:off x="4342753" y="9172075"/>
            <a:ext cx="93755" cy="426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23" idx="1"/>
          </p:cNvCxnSpPr>
          <p:nvPr/>
        </p:nvCxnSpPr>
        <p:spPr>
          <a:xfrm>
            <a:off x="4511005" y="9778084"/>
            <a:ext cx="558791" cy="440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2403" y="8662519"/>
            <a:ext cx="45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</a:t>
            </a:r>
            <a:endParaRPr 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201125" y="918677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570002" y="86652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LA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819643" y="9314004"/>
            <a:ext cx="46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</a:t>
            </a:r>
            <a:endParaRPr 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573298" y="9404816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LBB</a:t>
            </a:r>
            <a:endParaRPr 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771843" y="975244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RBB</a:t>
            </a:r>
            <a:endParaRPr 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385347" y="10003820"/>
            <a:ext cx="466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RV</a:t>
            </a:r>
            <a:endParaRPr 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013698" y="10382795"/>
            <a:ext cx="60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RVA</a:t>
            </a:r>
            <a:endParaRPr 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991127" y="10241743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LVA</a:t>
            </a:r>
            <a:endParaRPr 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130164" y="9330275"/>
            <a:ext cx="419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LV</a:t>
            </a:r>
            <a:endParaRPr 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690969" y="876598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</a:t>
            </a:r>
            <a:endParaRPr 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504235" y="10218948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</a:t>
            </a:r>
            <a:endParaRPr 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438592" y="9272626"/>
            <a:ext cx="539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AV’</a:t>
            </a:r>
            <a:endParaRPr 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520832" y="8735820"/>
            <a:ext cx="5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</a:t>
            </a:r>
            <a:endParaRPr 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299117" y="10151949"/>
            <a:ext cx="56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</a:t>
            </a:r>
            <a:endParaRPr 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303660" y="8612196"/>
            <a:ext cx="617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NA’’</a:t>
            </a:r>
            <a:endParaRPr 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075082" y="10046832"/>
            <a:ext cx="63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NV’’</a:t>
            </a:r>
            <a:endParaRPr 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300009" y="1078290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(a)</a:t>
            </a:r>
            <a:endParaRPr lang="en-US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4367649" y="1078290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(b)</a:t>
            </a:r>
            <a:endParaRPr 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296388" y="1078290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(c)</a:t>
            </a:r>
            <a:endParaRPr lang="en-US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7953259" y="1078290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文本框 1001"/>
          <p:cNvSpPr txBox="1"/>
          <p:nvPr/>
        </p:nvSpPr>
        <p:spPr>
          <a:xfrm>
            <a:off x="2583037" y="1112744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6" name="文本框 445"/>
          <p:cNvSpPr txBox="1"/>
          <p:nvPr/>
        </p:nvSpPr>
        <p:spPr>
          <a:xfrm>
            <a:off x="3037431" y="790906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759" name="文本框 758"/>
          <p:cNvSpPr txBox="1"/>
          <p:nvPr/>
        </p:nvSpPr>
        <p:spPr>
          <a:xfrm>
            <a:off x="3042561" y="870244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1623854" y="9063173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1623854" y="10604278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3963647" y="9437839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4633513" y="9172959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1419220" y="731079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2677089" y="790375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2722808" y="8002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2745667" y="81014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2786239" y="81939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2716113" y="794277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2745668" y="804832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2768527" y="814718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2337071" y="943063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2382790" y="95294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2405649" y="96283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2246875" y="95285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2446221" y="97208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2285899" y="946965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2376095" y="946965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2405650" y="957520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2428509" y="967405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2249816" y="10618244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091208" y="90681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136927" y="91669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159786" y="9265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1224150" y="92288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009861" y="91071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1242274" y="90764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1200358" y="9358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1281298" y="93276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1341429" y="92126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050840" y="93276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048885" y="9107150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136927" y="909098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130232" y="910715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159787" y="921269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175951" y="920600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182646" y="931155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1247010" y="927458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096559" y="935047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1304158" y="925172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073707" y="71325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119426" y="72314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142285" y="73303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1206649" y="72933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983511" y="72305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1224773" y="71409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182857" y="74227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1263797" y="73920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1323928" y="72771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033339" y="73920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022535" y="717162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119426" y="715545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112731" y="717162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142286" y="727716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158450" y="727047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165145" y="737602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1229509" y="733905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079058" y="741494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1286657" y="731619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099047" y="753655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144766" y="76354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167625" y="7734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1231989" y="7697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008851" y="76345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1250113" y="75449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1208197" y="78267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1289137" y="779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1349268" y="7681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058679" y="779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047875" y="757558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144766" y="755941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138071" y="757558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167626" y="768113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1183790" y="767443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1190485" y="777998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1254849" y="774301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104398" y="781890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1311997" y="772015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071696" y="92151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995950" y="91854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018810" y="9152869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034974" y="9224515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110720" y="9206004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100970" y="79098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146689" y="80087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169548" y="81075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1233912" y="80706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010774" y="8007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1252036" y="79182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1210120" y="82000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1291060" y="8169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1351191" y="80544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060602" y="8169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049798" y="794890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146689" y="793274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139994" y="794890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169549" y="805445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1185713" y="804776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1192408" y="815331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1256772" y="811634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106321" y="819223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1313920" y="809348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096559" y="829856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142278" y="83974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165137" y="84962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1229501" y="8459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006363" y="8396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1247625" y="83069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1205709" y="85887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1286649" y="8558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1346780" y="84431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056191" y="8558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045387" y="8337588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142278" y="8321424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135583" y="833758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165138" y="8443137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181302" y="8436442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1187997" y="8541991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1252361" y="8505020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101910" y="8580914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1309509" y="8482161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105764" y="86878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151483" y="87866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174342" y="88855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1238706" y="8848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015568" y="87857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1256830" y="8696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1214914" y="8978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1295854" y="8947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1355985" y="8832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065396" y="8947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054592" y="872683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151483" y="871067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144788" y="872683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174343" y="883238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1190507" y="882568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1197202" y="893123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1261566" y="889426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111115" y="897016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1318714" y="887140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097910" y="94457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143629" y="95446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166488" y="96434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1230852" y="960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055066" y="9515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1248976" y="9454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1207060" y="97359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1288000" y="97052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1348131" y="9590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057542" y="97052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143629" y="94686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136934" y="94847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166489" y="95903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182653" y="95836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1189348" y="96891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1253712" y="96522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103261" y="97281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1310860" y="96293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082299" y="96046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006838" y="95761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029698" y="9554066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045862" y="9615136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121323" y="9583647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100785" y="9537902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975335" y="9498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014359" y="9468629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083862" y="98235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129581" y="99224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152440" y="100212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1216804" y="9984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002515" y="9862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171832" y="979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1193012" y="101137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1273952" y="10083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1334083" y="99681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043494" y="10083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041539" y="9862590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129581" y="9818550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122886" y="986259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152441" y="996813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168605" y="996144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175300" y="1006699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1239664" y="1003002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089213" y="1010591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1296812" y="1000716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064350" y="9970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988604" y="9940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011464" y="9908309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027628" y="9979955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103374" y="9961444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064350" y="98952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1259802" y="9831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162963" y="9860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1224847" y="99016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041539" y="9901614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027628" y="9934286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087210" y="9940981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110069" y="9918122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087210" y="9869285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129581" y="9846426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1185823" y="9841409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168605" y="9906136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1208682" y="9883277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175300" y="9924473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1210856" y="9834714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1263871" y="9876767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066005" y="1061497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111724" y="107138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134583" y="108126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1198947" y="10775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975809" y="10712939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1217071" y="106233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175155" y="109051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1256095" y="108744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1317979" y="10780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062658" y="109152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014833" y="10653998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111724" y="10637834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105029" y="1065399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134584" y="10759547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150748" y="10752852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157443" y="10858401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1221807" y="10821430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108377" y="10928026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1295119" y="10819572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072700" y="1098531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118419" y="110841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141278" y="11183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1205642" y="111460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982504" y="1108328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1223766" y="109936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181850" y="112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1262790" y="112448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1351972" y="111744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096730" y="1124808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021528" y="1102434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118419" y="1100817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111724" y="1102434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141279" y="1112988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157443" y="1112319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164138" y="1122874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1228502" y="1119177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142449" y="11270947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1301814" y="11213476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1285649" y="111003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1244666" y="11139358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1324673" y="11139358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1275153" y="111677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033148" y="111954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052907" y="112905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1244666" y="11185077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1298013" y="11146053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1285650" y="11213484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1314177" y="11197312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1186997" y="11185077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1227569" y="11267666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078867" y="11218340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056008" y="11241199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075767" y="11290525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098626" y="11313385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1453471" y="8847102"/>
            <a:ext cx="1175224" cy="1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73101"/>
              </p:ext>
            </p:extLst>
          </p:nvPr>
        </p:nvGraphicFramePr>
        <p:xfrm>
          <a:off x="322634" y="7130453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  <a:endParaRPr lang="en-US" sz="800" dirty="0" smtClean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72" name="直接箭头连接符 771"/>
          <p:cNvCxnSpPr/>
          <p:nvPr/>
        </p:nvCxnSpPr>
        <p:spPr>
          <a:xfrm>
            <a:off x="1418100" y="9292352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1453471" y="9650104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1401704" y="10013858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1934984" y="7407100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071420" y="958956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162471" y="945137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3208190" y="9550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3231049" y="9649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3271621" y="97415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3201495" y="949039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3231050" y="959594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3253909" y="969479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2958587" y="9600462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043716" y="10784577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3219980" y="107241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3265699" y="108229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3288558" y="10921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3329130" y="1101431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3259004" y="1076314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3288559" y="1086869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3311418" y="1096754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2979750" y="10884597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3560621" y="942079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3606340" y="95196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3669771" y="9710982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3599645" y="945981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3629200" y="9565363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2873872" y="8077317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3349541" y="9600462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3388137" y="10884597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3725357" y="9578802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4199456" y="9395290"/>
            <a:ext cx="399906" cy="19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1372235" y="711308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3541938" y="1071719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3587657" y="108160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3651088" y="110073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3580962" y="1075621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3610517" y="10861768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96807" y="10880301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039668" y="108262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085387" y="10849127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062528" y="10871986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1904954" y="8647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2222034" y="754915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1955882" y="938481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1954019" y="1059735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1334609" y="909935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1360816" y="946543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1348359" y="98246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1348319" y="1058817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1331482" y="1096037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2893925" y="93876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2924059" y="106507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3284199" y="940108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3320275" y="1068229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3666972" y="938759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3979851" y="10720955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3658397" y="1067211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3559375" y="790041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3605094" y="7999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3668525" y="8190604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3598399" y="793943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3627954" y="8044985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3956813" y="7915965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3718523" y="8073554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3660138" y="788234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86" name="文本框 485"/>
          <p:cNvSpPr txBox="1"/>
          <p:nvPr/>
        </p:nvSpPr>
        <p:spPr>
          <a:xfrm>
            <a:off x="4174397" y="932306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169762" y="8260198"/>
            <a:ext cx="357750" cy="81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198491" y="9565364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4294470" y="854708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4198491" y="984347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2678268" y="869846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2723987" y="8797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2746846" y="88961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2787418" y="8988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2717292" y="873748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2746847" y="8843037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2769706" y="8941891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箭头连接符 515"/>
          <p:cNvCxnSpPr/>
          <p:nvPr/>
        </p:nvCxnSpPr>
        <p:spPr>
          <a:xfrm>
            <a:off x="2875051" y="8872026"/>
            <a:ext cx="684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椭圆 759"/>
          <p:cNvSpPr/>
          <p:nvPr/>
        </p:nvSpPr>
        <p:spPr>
          <a:xfrm>
            <a:off x="3560554" y="86951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椭圆 760"/>
          <p:cNvSpPr/>
          <p:nvPr/>
        </p:nvSpPr>
        <p:spPr>
          <a:xfrm>
            <a:off x="3606273" y="87939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椭圆 761"/>
          <p:cNvSpPr/>
          <p:nvPr/>
        </p:nvSpPr>
        <p:spPr>
          <a:xfrm>
            <a:off x="3669704" y="898531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4" name="直接连接符 763"/>
          <p:cNvCxnSpPr>
            <a:stCxn id="760" idx="5"/>
            <a:endCxn id="761" idx="0"/>
          </p:cNvCxnSpPr>
          <p:nvPr/>
        </p:nvCxnSpPr>
        <p:spPr>
          <a:xfrm>
            <a:off x="3599578" y="873414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直接连接符 765"/>
          <p:cNvCxnSpPr>
            <a:stCxn id="761" idx="4"/>
            <a:endCxn id="762" idx="0"/>
          </p:cNvCxnSpPr>
          <p:nvPr/>
        </p:nvCxnSpPr>
        <p:spPr>
          <a:xfrm>
            <a:off x="3629133" y="8839694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组合 767"/>
          <p:cNvGrpSpPr/>
          <p:nvPr/>
        </p:nvGrpSpPr>
        <p:grpSpPr>
          <a:xfrm>
            <a:off x="3957992" y="8710674"/>
            <a:ext cx="235809" cy="305209"/>
            <a:chOff x="7938751" y="8487266"/>
            <a:chExt cx="235809" cy="305209"/>
          </a:xfrm>
        </p:grpSpPr>
        <p:sp>
          <p:nvSpPr>
            <p:cNvPr id="771" name="椭圆 770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775" name="直接连接符 774"/>
            <p:cNvCxnSpPr>
              <a:stCxn id="771" idx="5"/>
              <a:endCxn id="773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7" name="直接箭头连接符 776"/>
          <p:cNvCxnSpPr/>
          <p:nvPr/>
        </p:nvCxnSpPr>
        <p:spPr>
          <a:xfrm>
            <a:off x="3719702" y="8868263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文本框 778"/>
          <p:cNvSpPr txBox="1"/>
          <p:nvPr/>
        </p:nvSpPr>
        <p:spPr>
          <a:xfrm>
            <a:off x="3661317" y="867705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788" name="直接箭头连接符 787"/>
          <p:cNvCxnSpPr/>
          <p:nvPr/>
        </p:nvCxnSpPr>
        <p:spPr>
          <a:xfrm>
            <a:off x="4241607" y="8996181"/>
            <a:ext cx="223719" cy="207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4118977" y="9037217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1731587" y="7132072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1419483" y="7711962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1372498" y="751425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1731850" y="7533240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1428332" y="8072732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1381347" y="79138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1740699" y="7894010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1444152" y="8466307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1385546" y="830193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1756519" y="8287585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075079" y="772423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010916" y="79316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076182" y="81565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1909980" y="7755436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1917404" y="8093481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982768" y="8229159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4609116" y="8929495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16" y="8929495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1" name="文本框 860"/>
              <p:cNvSpPr txBox="1"/>
              <p:nvPr/>
            </p:nvSpPr>
            <p:spPr>
              <a:xfrm>
                <a:off x="3892985" y="7679380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5" y="7679380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195" t="-4000" r="-1219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2" name="文本框 861"/>
              <p:cNvSpPr txBox="1"/>
              <p:nvPr/>
            </p:nvSpPr>
            <p:spPr>
              <a:xfrm>
                <a:off x="3840509" y="8485163"/>
                <a:ext cx="30970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2" name="文本框 8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509" y="8485163"/>
                <a:ext cx="309700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7843" t="-4000" r="-98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3" name="文本框 862"/>
              <p:cNvSpPr txBox="1"/>
              <p:nvPr/>
            </p:nvSpPr>
            <p:spPr>
              <a:xfrm>
                <a:off x="3828683" y="9197257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683" y="9197257"/>
                <a:ext cx="322524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7547" t="-4000" r="-94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1643552" y="9430967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1655266" y="9797241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2322592" y="908408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2368311" y="91829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2391170" y="9281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2232396" y="918205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2431742" y="93742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2271420" y="912311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2361616" y="912311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2391171" y="922866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2414030" y="932751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056941" y="9243020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1941403" y="90105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2346662" y="98003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2392381" y="98991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2415240" y="99980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2256466" y="989830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2455812" y="10090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2295490" y="98393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2385686" y="98393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2415241" y="99449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2438100" y="100437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081011" y="9959267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1965473" y="976560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2767526" y="94528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2813245" y="9551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2836104" y="96505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2677330" y="9550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2876676" y="9743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2716354" y="949188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2806550" y="949188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2836105" y="959742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2858964" y="969628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477461" y="9243020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2504843" y="9627504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2501531" y="9758821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2485100" y="918074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2413043" y="941975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2495549" y="984813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2789007" y="10725518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1610518" y="10990930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1415602" y="10807709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1411892" y="11123193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2279904" y="10975096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073804" y="1114142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1984107" y="1095420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2472981" y="10787875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/>
          <p:nvPr/>
        </p:nvCxnSpPr>
        <p:spPr>
          <a:xfrm flipV="1">
            <a:off x="2526300" y="11085805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2453818" y="106210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4" name="文本框 1003"/>
              <p:cNvSpPr txBox="1"/>
              <p:nvPr/>
            </p:nvSpPr>
            <p:spPr>
              <a:xfrm>
                <a:off x="3467097" y="10547767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97" y="10547767"/>
                <a:ext cx="284052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043" r="-1087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组合 1005"/>
          <p:cNvGrpSpPr/>
          <p:nvPr/>
        </p:nvGrpSpPr>
        <p:grpSpPr>
          <a:xfrm>
            <a:off x="1005363" y="10207089"/>
            <a:ext cx="386136" cy="335911"/>
            <a:chOff x="4197688" y="10514565"/>
            <a:chExt cx="386136" cy="335911"/>
          </a:xfrm>
        </p:grpSpPr>
        <p:sp>
          <p:nvSpPr>
            <p:cNvPr id="1007" name="椭圆 1006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椭圆 1007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椭圆 1008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椭圆 1009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椭圆 1010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椭圆 1011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椭圆 1012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椭圆 1013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椭圆 1014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椭圆 1015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7" name="直接连接符 1016"/>
            <p:cNvCxnSpPr>
              <a:stCxn id="1007" idx="3"/>
              <a:endCxn id="1011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>
              <a:stCxn id="1007" idx="6"/>
              <a:endCxn id="1012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>
              <a:stCxn id="1007" idx="5"/>
              <a:endCxn id="1008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>
              <a:stCxn id="1008" idx="4"/>
              <a:endCxn id="1009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>
              <a:stCxn id="1008" idx="5"/>
              <a:endCxn id="1010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>
              <a:stCxn id="1009" idx="4"/>
              <a:endCxn id="1013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0" idx="4"/>
              <a:endCxn id="1014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>
              <a:stCxn id="1013" idx="2"/>
              <a:endCxn id="1016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>
              <a:stCxn id="1014" idx="0"/>
              <a:endCxn id="1015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/>
          <p:cNvGrpSpPr/>
          <p:nvPr/>
        </p:nvGrpSpPr>
        <p:grpSpPr>
          <a:xfrm>
            <a:off x="2246934" y="10221940"/>
            <a:ext cx="195237" cy="335911"/>
            <a:chOff x="2299836" y="10327767"/>
            <a:chExt cx="195237" cy="335911"/>
          </a:xfrm>
        </p:grpSpPr>
        <p:sp>
          <p:nvSpPr>
            <p:cNvPr id="1027" name="椭圆 102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椭圆 102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椭圆 102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椭圆 1029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椭圆 1030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直接连接符 1031"/>
            <p:cNvCxnSpPr>
              <a:stCxn id="1027" idx="5"/>
              <a:endCxn id="102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>
              <a:stCxn id="1028" idx="4"/>
              <a:endCxn id="102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>
              <a:stCxn id="1029" idx="4"/>
              <a:endCxn id="1030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>
              <a:stCxn id="1030" idx="2"/>
              <a:endCxn id="1031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直接箭头连接符 1035"/>
          <p:cNvCxnSpPr/>
          <p:nvPr/>
        </p:nvCxnSpPr>
        <p:spPr>
          <a:xfrm flipV="1">
            <a:off x="1444152" y="10388273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/>
          <p:cNvSpPr txBox="1"/>
          <p:nvPr/>
        </p:nvSpPr>
        <p:spPr>
          <a:xfrm>
            <a:off x="1601898" y="1020705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1039" name="直接箭头连接符 1038"/>
          <p:cNvCxnSpPr/>
          <p:nvPr/>
        </p:nvCxnSpPr>
        <p:spPr>
          <a:xfrm>
            <a:off x="2464281" y="10402940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文本框 1039"/>
          <p:cNvSpPr txBox="1"/>
          <p:nvPr/>
        </p:nvSpPr>
        <p:spPr>
          <a:xfrm>
            <a:off x="2522938" y="103265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2" name="文本框 1041"/>
              <p:cNvSpPr txBox="1"/>
              <p:nvPr/>
            </p:nvSpPr>
            <p:spPr>
              <a:xfrm>
                <a:off x="3470993" y="7720755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2" name="文本框 10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93" y="7720755"/>
                <a:ext cx="215828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3" name="文本框 1042"/>
              <p:cNvSpPr txBox="1"/>
              <p:nvPr/>
            </p:nvSpPr>
            <p:spPr>
              <a:xfrm>
                <a:off x="2615335" y="7720591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3" name="文本框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35" y="7720591"/>
                <a:ext cx="182166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1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4" name="文本框 1043"/>
              <p:cNvSpPr txBox="1"/>
              <p:nvPr/>
            </p:nvSpPr>
            <p:spPr>
              <a:xfrm>
                <a:off x="1828347" y="7133872"/>
                <a:ext cx="3117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4" name="文本框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47" y="7133872"/>
                <a:ext cx="311752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5" name="文本框 1044"/>
              <p:cNvSpPr txBox="1"/>
              <p:nvPr/>
            </p:nvSpPr>
            <p:spPr>
              <a:xfrm>
                <a:off x="1811987" y="7495478"/>
                <a:ext cx="2316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5" name="文本框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87" y="7495478"/>
                <a:ext cx="231602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8421" t="-24000" r="-3157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6" name="文本框 1045"/>
              <p:cNvSpPr txBox="1"/>
              <p:nvPr/>
            </p:nvSpPr>
            <p:spPr>
              <a:xfrm>
                <a:off x="1830128" y="7876348"/>
                <a:ext cx="2358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6" name="文本框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28" y="7876348"/>
                <a:ext cx="235834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17949" t="-24000" r="-3076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8" name="文本框 1047"/>
              <p:cNvSpPr txBox="1"/>
              <p:nvPr/>
            </p:nvSpPr>
            <p:spPr>
              <a:xfrm>
                <a:off x="1840083" y="8252501"/>
                <a:ext cx="3241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8" name="文本框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83" y="8252501"/>
                <a:ext cx="324128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9434" t="-4000" r="-94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9" name="文本框 1048"/>
              <p:cNvSpPr txBox="1"/>
              <p:nvPr/>
            </p:nvSpPr>
            <p:spPr>
              <a:xfrm>
                <a:off x="1329282" y="8638718"/>
                <a:ext cx="2087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9" name="文本框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82" y="8638718"/>
                <a:ext cx="208710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4706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0" name="文本框 1049"/>
              <p:cNvSpPr txBox="1"/>
              <p:nvPr/>
            </p:nvSpPr>
            <p:spPr>
              <a:xfrm>
                <a:off x="1293593" y="8211616"/>
                <a:ext cx="2904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0" name="文本框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93" y="8211616"/>
                <a:ext cx="290464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0417" r="-20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1" name="文本框 1050"/>
              <p:cNvSpPr txBox="1"/>
              <p:nvPr/>
            </p:nvSpPr>
            <p:spPr>
              <a:xfrm>
                <a:off x="1289752" y="7812225"/>
                <a:ext cx="2326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1" name="文本框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52" y="7812225"/>
                <a:ext cx="232628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57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2" name="文本框 1051"/>
              <p:cNvSpPr txBox="1"/>
              <p:nvPr/>
            </p:nvSpPr>
            <p:spPr>
              <a:xfrm>
                <a:off x="1293984" y="7437027"/>
                <a:ext cx="2283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2" name="文本框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84" y="7437027"/>
                <a:ext cx="228396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3158" r="-263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3" name="文本框 1052"/>
              <p:cNvSpPr txBox="1"/>
              <p:nvPr/>
            </p:nvSpPr>
            <p:spPr>
              <a:xfrm>
                <a:off x="1265482" y="7031132"/>
                <a:ext cx="27808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82" y="7031132"/>
                <a:ext cx="278089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1111" r="-222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" name="文本框 1053"/>
              <p:cNvSpPr txBox="1"/>
              <p:nvPr/>
            </p:nvSpPr>
            <p:spPr>
              <a:xfrm>
                <a:off x="2732389" y="8597239"/>
                <a:ext cx="2423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89" y="8597239"/>
                <a:ext cx="242374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2500" r="-1500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5" name="文本框 1054"/>
              <p:cNvSpPr txBox="1"/>
              <p:nvPr/>
            </p:nvSpPr>
            <p:spPr>
              <a:xfrm>
                <a:off x="3460093" y="8498733"/>
                <a:ext cx="27603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5" name="文本框 1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93" y="8498733"/>
                <a:ext cx="276038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13333" r="-1111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6" name="文本框 1055"/>
              <p:cNvSpPr txBox="1"/>
              <p:nvPr/>
            </p:nvSpPr>
            <p:spPr>
              <a:xfrm>
                <a:off x="3475672" y="9212478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6" name="文本框 1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72" y="9212478"/>
                <a:ext cx="288862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10417" r="-1041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7" name="文本框 1056"/>
              <p:cNvSpPr txBox="1"/>
              <p:nvPr/>
            </p:nvSpPr>
            <p:spPr>
              <a:xfrm>
                <a:off x="3113909" y="9227289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7" name="文本框 1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909" y="9227289"/>
                <a:ext cx="255198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4286" t="-4000" r="-1190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8" name="文本框 1057"/>
              <p:cNvSpPr txBox="1"/>
              <p:nvPr/>
            </p:nvSpPr>
            <p:spPr>
              <a:xfrm>
                <a:off x="2717292" y="9243177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8" name="文本框 1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2" y="9243177"/>
                <a:ext cx="221535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277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9" name="文本框 1058"/>
              <p:cNvSpPr txBox="1"/>
              <p:nvPr/>
            </p:nvSpPr>
            <p:spPr>
              <a:xfrm>
                <a:off x="2381193" y="8982612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9" name="文本框 1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93" y="8982612"/>
                <a:ext cx="271228" cy="166199"/>
              </a:xfrm>
              <a:prstGeom prst="rect">
                <a:avLst/>
              </a:prstGeom>
              <a:blipFill rotWithShape="0">
                <a:blip r:embed="rId23"/>
                <a:stretch>
                  <a:fillRect l="-18182" t="-22222" r="-2954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0" name="文本框 1059"/>
              <p:cNvSpPr txBox="1"/>
              <p:nvPr/>
            </p:nvSpPr>
            <p:spPr>
              <a:xfrm>
                <a:off x="2072684" y="9311831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0" name="文本框 1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84" y="9311831"/>
                <a:ext cx="328039" cy="153888"/>
              </a:xfrm>
              <a:prstGeom prst="rect">
                <a:avLst/>
              </a:prstGeom>
              <a:blipFill rotWithShape="0">
                <a:blip r:embed="rId24"/>
                <a:stretch>
                  <a:fillRect l="-12963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1" name="文本框 1060"/>
              <p:cNvSpPr txBox="1"/>
              <p:nvPr/>
            </p:nvSpPr>
            <p:spPr>
              <a:xfrm>
                <a:off x="2063189" y="9649767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1" name="文本框 1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89" y="9649767"/>
                <a:ext cx="359394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1864" t="-22222" r="-20339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2" name="文本框 1061"/>
              <p:cNvSpPr txBox="1"/>
              <p:nvPr/>
            </p:nvSpPr>
            <p:spPr>
              <a:xfrm>
                <a:off x="1471444" y="8996885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2" name="文本框 1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44" y="8996885"/>
                <a:ext cx="239168" cy="166199"/>
              </a:xfrm>
              <a:prstGeom prst="rect">
                <a:avLst/>
              </a:prstGeom>
              <a:blipFill rotWithShape="0">
                <a:blip r:embed="rId26"/>
                <a:stretch>
                  <a:fillRect l="-17500" t="-22222" r="-3000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3" name="文本框 1062"/>
              <p:cNvSpPr txBox="1"/>
              <p:nvPr/>
            </p:nvSpPr>
            <p:spPr>
              <a:xfrm>
                <a:off x="1416266" y="9380958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66" y="9380958"/>
                <a:ext cx="295978" cy="153888"/>
              </a:xfrm>
              <a:prstGeom prst="rect">
                <a:avLst/>
              </a:prstGeom>
              <a:blipFill rotWithShape="0">
                <a:blip r:embed="rId27"/>
                <a:stretch>
                  <a:fillRect l="-14286" t="-24000" r="-24490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4" name="文本框 1063"/>
              <p:cNvSpPr txBox="1"/>
              <p:nvPr/>
            </p:nvSpPr>
            <p:spPr>
              <a:xfrm>
                <a:off x="1406771" y="9718894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1" y="9718894"/>
                <a:ext cx="327334" cy="166199"/>
              </a:xfrm>
              <a:prstGeom prst="rect">
                <a:avLst/>
              </a:prstGeom>
              <a:blipFill rotWithShape="0">
                <a:blip r:embed="rId28"/>
                <a:stretch>
                  <a:fillRect l="-15094" t="-17857" r="-24528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8" name="文本框 1067"/>
              <p:cNvSpPr txBox="1"/>
              <p:nvPr/>
            </p:nvSpPr>
            <p:spPr>
              <a:xfrm>
                <a:off x="2384340" y="10167412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40" y="10167412"/>
                <a:ext cx="314958" cy="165751"/>
              </a:xfrm>
              <a:prstGeom prst="rect">
                <a:avLst/>
              </a:prstGeom>
              <a:blipFill rotWithShape="0">
                <a:blip r:embed="rId29"/>
                <a:stretch>
                  <a:fillRect l="-7692" t="-3704" r="-11538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9" name="文本框 1068"/>
              <p:cNvSpPr txBox="1"/>
              <p:nvPr/>
            </p:nvSpPr>
            <p:spPr>
              <a:xfrm>
                <a:off x="1301573" y="10152339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573" y="10152339"/>
                <a:ext cx="281295" cy="165751"/>
              </a:xfrm>
              <a:prstGeom prst="rect">
                <a:avLst/>
              </a:prstGeom>
              <a:blipFill rotWithShape="0">
                <a:blip r:embed="rId30"/>
                <a:stretch>
                  <a:fillRect l="-10870" r="-217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0" name="文本框 1069"/>
              <p:cNvSpPr txBox="1"/>
              <p:nvPr/>
            </p:nvSpPr>
            <p:spPr>
              <a:xfrm>
                <a:off x="2331714" y="10558307"/>
                <a:ext cx="292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0" name="文本框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14" y="10558307"/>
                <a:ext cx="292516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8333" r="-1041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1" name="文本框 1070"/>
              <p:cNvSpPr txBox="1"/>
              <p:nvPr/>
            </p:nvSpPr>
            <p:spPr>
              <a:xfrm>
                <a:off x="1914081" y="10504959"/>
                <a:ext cx="2588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1" name="文本框 1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81" y="10504959"/>
                <a:ext cx="258853" cy="153888"/>
              </a:xfrm>
              <a:prstGeom prst="rect">
                <a:avLst/>
              </a:prstGeom>
              <a:blipFill rotWithShape="0">
                <a:blip r:embed="rId32"/>
                <a:stretch>
                  <a:fillRect l="-11905" r="-1190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2" name="文本框 1071"/>
              <p:cNvSpPr txBox="1"/>
              <p:nvPr/>
            </p:nvSpPr>
            <p:spPr>
              <a:xfrm>
                <a:off x="1252129" y="10522074"/>
                <a:ext cx="2251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2" name="文本框 1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29" y="10522074"/>
                <a:ext cx="225190" cy="153888"/>
              </a:xfrm>
              <a:prstGeom prst="rect">
                <a:avLst/>
              </a:prstGeom>
              <a:blipFill rotWithShape="0">
                <a:blip r:embed="rId33"/>
                <a:stretch>
                  <a:fillRect l="-1351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3" name="文本框 1072"/>
              <p:cNvSpPr txBox="1"/>
              <p:nvPr/>
            </p:nvSpPr>
            <p:spPr>
              <a:xfrm>
                <a:off x="2386113" y="10929839"/>
                <a:ext cx="298480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3" name="文本框 1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13" y="10929839"/>
                <a:ext cx="298480" cy="166199"/>
              </a:xfrm>
              <a:prstGeom prst="rect">
                <a:avLst/>
              </a:prstGeom>
              <a:blipFill rotWithShape="0">
                <a:blip r:embed="rId34"/>
                <a:stretch>
                  <a:fillRect l="-8163" t="-3704" r="-102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5" name="文本框 1074"/>
              <p:cNvSpPr txBox="1"/>
              <p:nvPr/>
            </p:nvSpPr>
            <p:spPr>
              <a:xfrm>
                <a:off x="1885477" y="10891484"/>
                <a:ext cx="26481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5" name="文本框 1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77" y="10891484"/>
                <a:ext cx="264816" cy="166199"/>
              </a:xfrm>
              <a:prstGeom prst="rect">
                <a:avLst/>
              </a:prstGeom>
              <a:blipFill rotWithShape="0">
                <a:blip r:embed="rId35"/>
                <a:stretch>
                  <a:fillRect l="-11364" t="-3704" r="-1136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6" name="文本框 1075"/>
              <p:cNvSpPr txBox="1"/>
              <p:nvPr/>
            </p:nvSpPr>
            <p:spPr>
              <a:xfrm>
                <a:off x="1253034" y="10888283"/>
                <a:ext cx="231153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6" name="文本框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34" y="10888283"/>
                <a:ext cx="231153" cy="166199"/>
              </a:xfrm>
              <a:prstGeom prst="rect">
                <a:avLst/>
              </a:prstGeom>
              <a:blipFill rotWithShape="0">
                <a:blip r:embed="rId36"/>
                <a:stretch>
                  <a:fillRect l="-16216" r="-8108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7" name="文本框 1076"/>
              <p:cNvSpPr txBox="1"/>
              <p:nvPr/>
            </p:nvSpPr>
            <p:spPr>
              <a:xfrm>
                <a:off x="2803083" y="10531299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7" name="文本框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083" y="10531299"/>
                <a:ext cx="216726" cy="153888"/>
              </a:xfrm>
              <a:prstGeom prst="rect">
                <a:avLst/>
              </a:prstGeom>
              <a:blipFill rotWithShape="0">
                <a:blip r:embed="rId37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8" name="文本框 1077"/>
              <p:cNvSpPr txBox="1"/>
              <p:nvPr/>
            </p:nvSpPr>
            <p:spPr>
              <a:xfrm>
                <a:off x="3138396" y="10533324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8" name="文本框 10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96" y="10533324"/>
                <a:ext cx="219932" cy="153888"/>
              </a:xfrm>
              <a:prstGeom prst="rect">
                <a:avLst/>
              </a:prstGeom>
              <a:blipFill rotWithShape="0">
                <a:blip r:embed="rId38"/>
                <a:stretch>
                  <a:fillRect l="-22222" t="-24000" r="-36111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9" name="文本框 1078"/>
              <p:cNvSpPr txBox="1"/>
              <p:nvPr/>
            </p:nvSpPr>
            <p:spPr>
              <a:xfrm>
                <a:off x="3917038" y="10543727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9" name="文本框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38" y="10543727"/>
                <a:ext cx="317716" cy="153888"/>
              </a:xfrm>
              <a:prstGeom prst="rect">
                <a:avLst/>
              </a:prstGeom>
              <a:blipFill rotWithShape="0">
                <a:blip r:embed="rId39"/>
                <a:stretch>
                  <a:fillRect l="-9615" t="-4000" r="-9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185</Words>
  <Application>Microsoft Office PowerPoint</Application>
  <PresentationFormat>自定义</PresentationFormat>
  <Paragraphs>165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43</cp:revision>
  <dcterms:created xsi:type="dcterms:W3CDTF">2015-04-16T19:11:12Z</dcterms:created>
  <dcterms:modified xsi:type="dcterms:W3CDTF">2015-04-23T00:52:47Z</dcterms:modified>
</cp:coreProperties>
</file>