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12192000" cy="1625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72" d="100"/>
          <a:sy n="172" d="100"/>
        </p:scale>
        <p:origin x="-120" y="-7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2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9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5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7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D971-42EC-47BE-9198-28BD4195143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8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72271"/>
              </p:ext>
            </p:extLst>
          </p:nvPr>
        </p:nvGraphicFramePr>
        <p:xfrm>
          <a:off x="2461492" y="6270870"/>
          <a:ext cx="6678389" cy="4613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217"/>
                <a:gridCol w="467591"/>
                <a:gridCol w="597477"/>
                <a:gridCol w="503959"/>
                <a:gridCol w="546135"/>
                <a:gridCol w="444941"/>
                <a:gridCol w="579717"/>
                <a:gridCol w="382495"/>
                <a:gridCol w="388470"/>
                <a:gridCol w="332690"/>
                <a:gridCol w="551828"/>
                <a:gridCol w="394447"/>
                <a:gridCol w="573741"/>
                <a:gridCol w="300681"/>
              </a:tblGrid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Normal</a:t>
                      </a:r>
                    </a:p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Rhythm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1:</a:t>
                      </a:r>
                    </a:p>
                    <a:p>
                      <a:pPr algn="ctr"/>
                      <a:r>
                        <a:rPr lang="en-US" sz="800" dirty="0" smtClean="0"/>
                        <a:t>Merge parameter ranges and/or</a:t>
                      </a:r>
                    </a:p>
                    <a:p>
                      <a:pPr algn="ctr"/>
                      <a:r>
                        <a:rPr lang="en-US" sz="800" dirty="0" smtClean="0"/>
                        <a:t>guards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5"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4:</a:t>
                      </a:r>
                    </a:p>
                    <a:p>
                      <a:pPr algn="ctr"/>
                      <a:r>
                        <a:rPr lang="en-US" sz="800" dirty="0" smtClean="0"/>
                        <a:t>Remove nodes w/o</a:t>
                      </a:r>
                      <a:r>
                        <a:rPr lang="en-US" sz="800" baseline="0" dirty="0" smtClean="0"/>
                        <a:t> activation generation, long ERP or interaction with devices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1: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5:</a:t>
                      </a:r>
                    </a:p>
                    <a:p>
                      <a:pPr algn="ctr"/>
                      <a:r>
                        <a:rPr lang="en-US" sz="800" dirty="0" smtClean="0"/>
                        <a:t>Replace</a:t>
                      </a:r>
                    </a:p>
                    <a:p>
                      <a:pPr algn="ctr"/>
                      <a:r>
                        <a:rPr lang="en-US" sz="800" dirty="0" smtClean="0"/>
                        <a:t>blocking</a:t>
                      </a:r>
                      <a:r>
                        <a:rPr lang="en-US" sz="800" baseline="0" dirty="0" smtClean="0"/>
                        <a:t> with non-deterministic conduction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6:</a:t>
                      </a:r>
                    </a:p>
                    <a:p>
                      <a:pPr algn="ctr"/>
                      <a:r>
                        <a:rPr lang="en-US" sz="800" b="0" dirty="0" smtClean="0"/>
                        <a:t>Replace</a:t>
                      </a:r>
                    </a:p>
                    <a:p>
                      <a:pPr algn="ctr"/>
                      <a:r>
                        <a:rPr lang="en-US" sz="800" b="0" dirty="0" smtClean="0"/>
                        <a:t>conduction with self-activation</a:t>
                      </a:r>
                      <a:endParaRPr lang="en-US" sz="800" b="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Bradycardia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 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Bundle</a:t>
                      </a:r>
                    </a:p>
                    <a:p>
                      <a:pPr algn="ctr"/>
                      <a:r>
                        <a:rPr lang="en-US" sz="800" dirty="0" smtClean="0"/>
                        <a:t>Branch</a:t>
                      </a:r>
                    </a:p>
                    <a:p>
                      <a:pPr algn="ctr"/>
                      <a:r>
                        <a:rPr lang="en-US" sz="800" dirty="0" smtClean="0"/>
                        <a:t>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Flutter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2:</a:t>
                      </a:r>
                    </a:p>
                    <a:p>
                      <a:pPr algn="ctr"/>
                      <a:r>
                        <a:rPr lang="en-US" sz="800" dirty="0" smtClean="0"/>
                        <a:t>Convert reentry circuits</a:t>
                      </a:r>
                      <a:r>
                        <a:rPr lang="en-US" sz="800" baseline="0" dirty="0" smtClean="0"/>
                        <a:t> to activation generation</a:t>
                      </a:r>
                    </a:p>
                    <a:p>
                      <a:pPr algn="ctr"/>
                      <a:r>
                        <a:rPr lang="en-US" sz="800" baseline="0" dirty="0" smtClean="0"/>
                        <a:t>nodes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3:</a:t>
                      </a:r>
                    </a:p>
                    <a:p>
                      <a:pPr algn="ctr"/>
                      <a:r>
                        <a:rPr lang="en-US" sz="800" dirty="0" smtClean="0"/>
                        <a:t>Merge activation generation nodes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AVNRT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Contractions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2</a:t>
                      </a:r>
                      <a:endParaRPr lang="en-US" sz="800" b="1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4</a:t>
                      </a:r>
                      <a:endParaRPr lang="en-US" sz="800" b="1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Contractions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椭圆 2"/>
          <p:cNvSpPr/>
          <p:nvPr/>
        </p:nvSpPr>
        <p:spPr>
          <a:xfrm>
            <a:off x="3215783" y="822236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3261502" y="83212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3284361" y="84200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348725" y="83830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3134436" y="82613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3366849" y="82307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3324933" y="85125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3405873" y="848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3466004" y="83669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3175415" y="848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/>
          <p:cNvCxnSpPr>
            <a:stCxn id="3" idx="3"/>
            <a:endCxn id="7" idx="7"/>
          </p:cNvCxnSpPr>
          <p:nvPr/>
        </p:nvCxnSpPr>
        <p:spPr>
          <a:xfrm flipH="1">
            <a:off x="3173460" y="8261384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" idx="6"/>
            <a:endCxn id="8" idx="2"/>
          </p:cNvCxnSpPr>
          <p:nvPr/>
        </p:nvCxnSpPr>
        <p:spPr>
          <a:xfrm>
            <a:off x="3261502" y="824522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" idx="5"/>
            <a:endCxn id="4" idx="0"/>
          </p:cNvCxnSpPr>
          <p:nvPr/>
        </p:nvCxnSpPr>
        <p:spPr>
          <a:xfrm>
            <a:off x="3254807" y="826138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4"/>
            <a:endCxn id="5" idx="1"/>
          </p:cNvCxnSpPr>
          <p:nvPr/>
        </p:nvCxnSpPr>
        <p:spPr>
          <a:xfrm>
            <a:off x="3284362" y="836693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5"/>
            <a:endCxn id="6" idx="1"/>
          </p:cNvCxnSpPr>
          <p:nvPr/>
        </p:nvCxnSpPr>
        <p:spPr>
          <a:xfrm>
            <a:off x="3300526" y="836023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4"/>
            <a:endCxn id="9" idx="0"/>
          </p:cNvCxnSpPr>
          <p:nvPr/>
        </p:nvCxnSpPr>
        <p:spPr>
          <a:xfrm>
            <a:off x="3307221" y="846578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6" idx="4"/>
            <a:endCxn id="10" idx="1"/>
          </p:cNvCxnSpPr>
          <p:nvPr/>
        </p:nvCxnSpPr>
        <p:spPr>
          <a:xfrm>
            <a:off x="3371585" y="842881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9" idx="2"/>
            <a:endCxn id="12" idx="6"/>
          </p:cNvCxnSpPr>
          <p:nvPr/>
        </p:nvCxnSpPr>
        <p:spPr>
          <a:xfrm flipH="1" flipV="1">
            <a:off x="3221134" y="850471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0" idx="0"/>
            <a:endCxn id="11" idx="3"/>
          </p:cNvCxnSpPr>
          <p:nvPr/>
        </p:nvCxnSpPr>
        <p:spPr>
          <a:xfrm flipV="1">
            <a:off x="3428733" y="840595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3198282" y="628683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椭圆 41"/>
          <p:cNvSpPr/>
          <p:nvPr/>
        </p:nvSpPr>
        <p:spPr>
          <a:xfrm>
            <a:off x="3244001" y="63856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椭圆 42"/>
          <p:cNvSpPr/>
          <p:nvPr/>
        </p:nvSpPr>
        <p:spPr>
          <a:xfrm>
            <a:off x="3266860" y="6484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椭圆 43"/>
          <p:cNvSpPr/>
          <p:nvPr/>
        </p:nvSpPr>
        <p:spPr>
          <a:xfrm>
            <a:off x="3331224" y="64475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/>
          <p:cNvSpPr/>
          <p:nvPr/>
        </p:nvSpPr>
        <p:spPr>
          <a:xfrm>
            <a:off x="3108086" y="63847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椭圆 45"/>
          <p:cNvSpPr/>
          <p:nvPr/>
        </p:nvSpPr>
        <p:spPr>
          <a:xfrm>
            <a:off x="3349348" y="6295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椭圆 46"/>
          <p:cNvSpPr/>
          <p:nvPr/>
        </p:nvSpPr>
        <p:spPr>
          <a:xfrm>
            <a:off x="3307432" y="65770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椭圆 47"/>
          <p:cNvSpPr/>
          <p:nvPr/>
        </p:nvSpPr>
        <p:spPr>
          <a:xfrm>
            <a:off x="3388372" y="654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3448503" y="64314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椭圆 49"/>
          <p:cNvSpPr/>
          <p:nvPr/>
        </p:nvSpPr>
        <p:spPr>
          <a:xfrm>
            <a:off x="3157914" y="654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直接连接符 50"/>
          <p:cNvCxnSpPr>
            <a:stCxn id="41" idx="3"/>
            <a:endCxn id="45" idx="7"/>
          </p:cNvCxnSpPr>
          <p:nvPr/>
        </p:nvCxnSpPr>
        <p:spPr>
          <a:xfrm flipH="1">
            <a:off x="3147110" y="632585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1" idx="6"/>
            <a:endCxn id="46" idx="2"/>
          </p:cNvCxnSpPr>
          <p:nvPr/>
        </p:nvCxnSpPr>
        <p:spPr>
          <a:xfrm>
            <a:off x="3244001" y="630969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1" idx="5"/>
            <a:endCxn id="42" idx="0"/>
          </p:cNvCxnSpPr>
          <p:nvPr/>
        </p:nvCxnSpPr>
        <p:spPr>
          <a:xfrm>
            <a:off x="3237306" y="632585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2" idx="4"/>
            <a:endCxn id="43" idx="1"/>
          </p:cNvCxnSpPr>
          <p:nvPr/>
        </p:nvCxnSpPr>
        <p:spPr>
          <a:xfrm>
            <a:off x="3266861" y="643140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2" idx="5"/>
            <a:endCxn id="44" idx="1"/>
          </p:cNvCxnSpPr>
          <p:nvPr/>
        </p:nvCxnSpPr>
        <p:spPr>
          <a:xfrm>
            <a:off x="3283025" y="642470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3" idx="4"/>
            <a:endCxn id="47" idx="0"/>
          </p:cNvCxnSpPr>
          <p:nvPr/>
        </p:nvCxnSpPr>
        <p:spPr>
          <a:xfrm>
            <a:off x="3289720" y="653025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4" idx="4"/>
            <a:endCxn id="48" idx="1"/>
          </p:cNvCxnSpPr>
          <p:nvPr/>
        </p:nvCxnSpPr>
        <p:spPr>
          <a:xfrm>
            <a:off x="3354084" y="649328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7" idx="2"/>
            <a:endCxn id="50" idx="6"/>
          </p:cNvCxnSpPr>
          <p:nvPr/>
        </p:nvCxnSpPr>
        <p:spPr>
          <a:xfrm flipH="1" flipV="1">
            <a:off x="3203633" y="656918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0"/>
            <a:endCxn id="49" idx="3"/>
          </p:cNvCxnSpPr>
          <p:nvPr/>
        </p:nvCxnSpPr>
        <p:spPr>
          <a:xfrm flipV="1">
            <a:off x="3411232" y="647042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223622" y="669079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椭圆 60"/>
          <p:cNvSpPr/>
          <p:nvPr/>
        </p:nvSpPr>
        <p:spPr>
          <a:xfrm>
            <a:off x="3269341" y="678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椭圆 61"/>
          <p:cNvSpPr/>
          <p:nvPr/>
        </p:nvSpPr>
        <p:spPr>
          <a:xfrm>
            <a:off x="3292200" y="68885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椭圆 62"/>
          <p:cNvSpPr/>
          <p:nvPr/>
        </p:nvSpPr>
        <p:spPr>
          <a:xfrm>
            <a:off x="3356564" y="68515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椭圆 63"/>
          <p:cNvSpPr/>
          <p:nvPr/>
        </p:nvSpPr>
        <p:spPr>
          <a:xfrm>
            <a:off x="3133426" y="67887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椭圆 64"/>
          <p:cNvSpPr/>
          <p:nvPr/>
        </p:nvSpPr>
        <p:spPr>
          <a:xfrm>
            <a:off x="3374688" y="66991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椭圆 65"/>
          <p:cNvSpPr/>
          <p:nvPr/>
        </p:nvSpPr>
        <p:spPr>
          <a:xfrm>
            <a:off x="3332772" y="69809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椭圆 66"/>
          <p:cNvSpPr/>
          <p:nvPr/>
        </p:nvSpPr>
        <p:spPr>
          <a:xfrm>
            <a:off x="3413712" y="6950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椭圆 67"/>
          <p:cNvSpPr/>
          <p:nvPr/>
        </p:nvSpPr>
        <p:spPr>
          <a:xfrm>
            <a:off x="3473843" y="68353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椭圆 68"/>
          <p:cNvSpPr/>
          <p:nvPr/>
        </p:nvSpPr>
        <p:spPr>
          <a:xfrm>
            <a:off x="3183254" y="6950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直接连接符 69"/>
          <p:cNvCxnSpPr>
            <a:stCxn id="60" idx="3"/>
            <a:endCxn id="64" idx="7"/>
          </p:cNvCxnSpPr>
          <p:nvPr/>
        </p:nvCxnSpPr>
        <p:spPr>
          <a:xfrm flipH="1">
            <a:off x="3172450" y="672981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0" idx="6"/>
            <a:endCxn id="65" idx="2"/>
          </p:cNvCxnSpPr>
          <p:nvPr/>
        </p:nvCxnSpPr>
        <p:spPr>
          <a:xfrm>
            <a:off x="3269341" y="671365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0" idx="5"/>
            <a:endCxn id="61" idx="0"/>
          </p:cNvCxnSpPr>
          <p:nvPr/>
        </p:nvCxnSpPr>
        <p:spPr>
          <a:xfrm>
            <a:off x="3262646" y="672981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1" idx="4"/>
            <a:endCxn id="62" idx="1"/>
          </p:cNvCxnSpPr>
          <p:nvPr/>
        </p:nvCxnSpPr>
        <p:spPr>
          <a:xfrm>
            <a:off x="3292201" y="683536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1" idx="5"/>
            <a:endCxn id="63" idx="1"/>
          </p:cNvCxnSpPr>
          <p:nvPr/>
        </p:nvCxnSpPr>
        <p:spPr>
          <a:xfrm>
            <a:off x="3308365" y="682867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2" idx="4"/>
            <a:endCxn id="66" idx="0"/>
          </p:cNvCxnSpPr>
          <p:nvPr/>
        </p:nvCxnSpPr>
        <p:spPr>
          <a:xfrm>
            <a:off x="3315060" y="693421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3" idx="4"/>
            <a:endCxn id="67" idx="1"/>
          </p:cNvCxnSpPr>
          <p:nvPr/>
        </p:nvCxnSpPr>
        <p:spPr>
          <a:xfrm>
            <a:off x="3379424" y="689724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6" idx="2"/>
            <a:endCxn id="69" idx="6"/>
          </p:cNvCxnSpPr>
          <p:nvPr/>
        </p:nvCxnSpPr>
        <p:spPr>
          <a:xfrm flipH="1" flipV="1">
            <a:off x="3228973" y="6973142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7" idx="0"/>
            <a:endCxn id="68" idx="3"/>
          </p:cNvCxnSpPr>
          <p:nvPr/>
        </p:nvCxnSpPr>
        <p:spPr>
          <a:xfrm flipV="1">
            <a:off x="3436572" y="6874389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3196271" y="83693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椭圆 80"/>
          <p:cNvSpPr/>
          <p:nvPr/>
        </p:nvSpPr>
        <p:spPr>
          <a:xfrm>
            <a:off x="3120525" y="83397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直接连接符 84"/>
          <p:cNvCxnSpPr>
            <a:stCxn id="7" idx="4"/>
            <a:endCxn id="81" idx="0"/>
          </p:cNvCxnSpPr>
          <p:nvPr/>
        </p:nvCxnSpPr>
        <p:spPr>
          <a:xfrm flipH="1">
            <a:off x="3143385" y="8307103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1" idx="5"/>
            <a:endCxn id="79" idx="2"/>
          </p:cNvCxnSpPr>
          <p:nvPr/>
        </p:nvCxnSpPr>
        <p:spPr>
          <a:xfrm>
            <a:off x="3159549" y="8378749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79" idx="7"/>
            <a:endCxn id="4" idx="3"/>
          </p:cNvCxnSpPr>
          <p:nvPr/>
        </p:nvCxnSpPr>
        <p:spPr>
          <a:xfrm flipV="1">
            <a:off x="3235295" y="8360238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3225545" y="706411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椭圆 103"/>
          <p:cNvSpPr/>
          <p:nvPr/>
        </p:nvSpPr>
        <p:spPr>
          <a:xfrm>
            <a:off x="3271264" y="71629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椭圆 104"/>
          <p:cNvSpPr/>
          <p:nvPr/>
        </p:nvSpPr>
        <p:spPr>
          <a:xfrm>
            <a:off x="3294123" y="72618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椭圆 105"/>
          <p:cNvSpPr/>
          <p:nvPr/>
        </p:nvSpPr>
        <p:spPr>
          <a:xfrm>
            <a:off x="3358487" y="72248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椭圆 106"/>
          <p:cNvSpPr/>
          <p:nvPr/>
        </p:nvSpPr>
        <p:spPr>
          <a:xfrm>
            <a:off x="3135349" y="71620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椭圆 107"/>
          <p:cNvSpPr/>
          <p:nvPr/>
        </p:nvSpPr>
        <p:spPr>
          <a:xfrm>
            <a:off x="3376611" y="70724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椭圆 108"/>
          <p:cNvSpPr/>
          <p:nvPr/>
        </p:nvSpPr>
        <p:spPr>
          <a:xfrm>
            <a:off x="3334695" y="73543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椭圆 109"/>
          <p:cNvSpPr/>
          <p:nvPr/>
        </p:nvSpPr>
        <p:spPr>
          <a:xfrm>
            <a:off x="3415635" y="73236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椭圆 110"/>
          <p:cNvSpPr/>
          <p:nvPr/>
        </p:nvSpPr>
        <p:spPr>
          <a:xfrm>
            <a:off x="3475766" y="72086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椭圆 111"/>
          <p:cNvSpPr/>
          <p:nvPr/>
        </p:nvSpPr>
        <p:spPr>
          <a:xfrm>
            <a:off x="3185177" y="73236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直接连接符 112"/>
          <p:cNvCxnSpPr>
            <a:stCxn id="103" idx="3"/>
            <a:endCxn id="107" idx="7"/>
          </p:cNvCxnSpPr>
          <p:nvPr/>
        </p:nvCxnSpPr>
        <p:spPr>
          <a:xfrm flipH="1">
            <a:off x="3174373" y="7103143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03" idx="6"/>
            <a:endCxn id="108" idx="2"/>
          </p:cNvCxnSpPr>
          <p:nvPr/>
        </p:nvCxnSpPr>
        <p:spPr>
          <a:xfrm>
            <a:off x="3271264" y="7086979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03" idx="5"/>
            <a:endCxn id="104" idx="0"/>
          </p:cNvCxnSpPr>
          <p:nvPr/>
        </p:nvCxnSpPr>
        <p:spPr>
          <a:xfrm>
            <a:off x="3264569" y="710314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04" idx="4"/>
            <a:endCxn id="105" idx="1"/>
          </p:cNvCxnSpPr>
          <p:nvPr/>
        </p:nvCxnSpPr>
        <p:spPr>
          <a:xfrm>
            <a:off x="3294124" y="720869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4" idx="5"/>
            <a:endCxn id="106" idx="1"/>
          </p:cNvCxnSpPr>
          <p:nvPr/>
        </p:nvCxnSpPr>
        <p:spPr>
          <a:xfrm>
            <a:off x="3310288" y="7201997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5" idx="4"/>
            <a:endCxn id="109" idx="0"/>
          </p:cNvCxnSpPr>
          <p:nvPr/>
        </p:nvCxnSpPr>
        <p:spPr>
          <a:xfrm>
            <a:off x="3316983" y="730754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06" idx="4"/>
            <a:endCxn id="110" idx="1"/>
          </p:cNvCxnSpPr>
          <p:nvPr/>
        </p:nvCxnSpPr>
        <p:spPr>
          <a:xfrm>
            <a:off x="3381347" y="7270575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9" idx="2"/>
            <a:endCxn id="112" idx="6"/>
          </p:cNvCxnSpPr>
          <p:nvPr/>
        </p:nvCxnSpPr>
        <p:spPr>
          <a:xfrm flipH="1" flipV="1">
            <a:off x="3230896" y="7346469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10" idx="0"/>
            <a:endCxn id="111" idx="3"/>
          </p:cNvCxnSpPr>
          <p:nvPr/>
        </p:nvCxnSpPr>
        <p:spPr>
          <a:xfrm flipV="1">
            <a:off x="3438495" y="7247716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3221134" y="745279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椭圆 122"/>
          <p:cNvSpPr/>
          <p:nvPr/>
        </p:nvSpPr>
        <p:spPr>
          <a:xfrm>
            <a:off x="3266853" y="75516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椭圆 123"/>
          <p:cNvSpPr/>
          <p:nvPr/>
        </p:nvSpPr>
        <p:spPr>
          <a:xfrm>
            <a:off x="3289712" y="7650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椭圆 124"/>
          <p:cNvSpPr/>
          <p:nvPr/>
        </p:nvSpPr>
        <p:spPr>
          <a:xfrm>
            <a:off x="3354076" y="7613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椭圆 125"/>
          <p:cNvSpPr/>
          <p:nvPr/>
        </p:nvSpPr>
        <p:spPr>
          <a:xfrm>
            <a:off x="3130938" y="7550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椭圆 126"/>
          <p:cNvSpPr/>
          <p:nvPr/>
        </p:nvSpPr>
        <p:spPr>
          <a:xfrm>
            <a:off x="3372200" y="74611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椭圆 127"/>
          <p:cNvSpPr/>
          <p:nvPr/>
        </p:nvSpPr>
        <p:spPr>
          <a:xfrm>
            <a:off x="3330284" y="77429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椭圆 128"/>
          <p:cNvSpPr/>
          <p:nvPr/>
        </p:nvSpPr>
        <p:spPr>
          <a:xfrm>
            <a:off x="3411224" y="7712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椭圆 129"/>
          <p:cNvSpPr/>
          <p:nvPr/>
        </p:nvSpPr>
        <p:spPr>
          <a:xfrm>
            <a:off x="3471355" y="75973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椭圆 130"/>
          <p:cNvSpPr/>
          <p:nvPr/>
        </p:nvSpPr>
        <p:spPr>
          <a:xfrm>
            <a:off x="3180766" y="7712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直接连接符 131"/>
          <p:cNvCxnSpPr>
            <a:stCxn id="122" idx="3"/>
            <a:endCxn id="126" idx="7"/>
          </p:cNvCxnSpPr>
          <p:nvPr/>
        </p:nvCxnSpPr>
        <p:spPr>
          <a:xfrm flipH="1">
            <a:off x="3169962" y="749182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22" idx="6"/>
            <a:endCxn id="127" idx="2"/>
          </p:cNvCxnSpPr>
          <p:nvPr/>
        </p:nvCxnSpPr>
        <p:spPr>
          <a:xfrm>
            <a:off x="3266853" y="747565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2" idx="5"/>
            <a:endCxn id="123" idx="0"/>
          </p:cNvCxnSpPr>
          <p:nvPr/>
        </p:nvCxnSpPr>
        <p:spPr>
          <a:xfrm>
            <a:off x="3260158" y="749182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23" idx="4"/>
            <a:endCxn id="124" idx="1"/>
          </p:cNvCxnSpPr>
          <p:nvPr/>
        </p:nvCxnSpPr>
        <p:spPr>
          <a:xfrm>
            <a:off x="3289713" y="759737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23" idx="5"/>
            <a:endCxn id="125" idx="1"/>
          </p:cNvCxnSpPr>
          <p:nvPr/>
        </p:nvCxnSpPr>
        <p:spPr>
          <a:xfrm>
            <a:off x="3305877" y="759067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24" idx="4"/>
            <a:endCxn id="128" idx="0"/>
          </p:cNvCxnSpPr>
          <p:nvPr/>
        </p:nvCxnSpPr>
        <p:spPr>
          <a:xfrm>
            <a:off x="3312572" y="769622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25" idx="4"/>
            <a:endCxn id="129" idx="1"/>
          </p:cNvCxnSpPr>
          <p:nvPr/>
        </p:nvCxnSpPr>
        <p:spPr>
          <a:xfrm>
            <a:off x="3376936" y="765925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28" idx="2"/>
            <a:endCxn id="131" idx="6"/>
          </p:cNvCxnSpPr>
          <p:nvPr/>
        </p:nvCxnSpPr>
        <p:spPr>
          <a:xfrm flipH="1" flipV="1">
            <a:off x="3226485" y="773514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9" idx="0"/>
            <a:endCxn id="130" idx="3"/>
          </p:cNvCxnSpPr>
          <p:nvPr/>
        </p:nvCxnSpPr>
        <p:spPr>
          <a:xfrm flipV="1">
            <a:off x="3434084" y="763639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3230339" y="784204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椭圆 141"/>
          <p:cNvSpPr/>
          <p:nvPr/>
        </p:nvSpPr>
        <p:spPr>
          <a:xfrm>
            <a:off x="3276058" y="79408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椭圆 142"/>
          <p:cNvSpPr/>
          <p:nvPr/>
        </p:nvSpPr>
        <p:spPr>
          <a:xfrm>
            <a:off x="3298917" y="80397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椭圆 143"/>
          <p:cNvSpPr/>
          <p:nvPr/>
        </p:nvSpPr>
        <p:spPr>
          <a:xfrm>
            <a:off x="3363281" y="80027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椭圆 144"/>
          <p:cNvSpPr/>
          <p:nvPr/>
        </p:nvSpPr>
        <p:spPr>
          <a:xfrm>
            <a:off x="3140143" y="79400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椭圆 145"/>
          <p:cNvSpPr/>
          <p:nvPr/>
        </p:nvSpPr>
        <p:spPr>
          <a:xfrm>
            <a:off x="3381405" y="78504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椭圆 146"/>
          <p:cNvSpPr/>
          <p:nvPr/>
        </p:nvSpPr>
        <p:spPr>
          <a:xfrm>
            <a:off x="3339489" y="81322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椭圆 147"/>
          <p:cNvSpPr/>
          <p:nvPr/>
        </p:nvSpPr>
        <p:spPr>
          <a:xfrm>
            <a:off x="3420429" y="8101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椭圆 148"/>
          <p:cNvSpPr/>
          <p:nvPr/>
        </p:nvSpPr>
        <p:spPr>
          <a:xfrm>
            <a:off x="3480560" y="79866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椭圆 149"/>
          <p:cNvSpPr/>
          <p:nvPr/>
        </p:nvSpPr>
        <p:spPr>
          <a:xfrm>
            <a:off x="3189971" y="8101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直接连接符 150"/>
          <p:cNvCxnSpPr>
            <a:stCxn id="141" idx="3"/>
            <a:endCxn id="145" idx="7"/>
          </p:cNvCxnSpPr>
          <p:nvPr/>
        </p:nvCxnSpPr>
        <p:spPr>
          <a:xfrm flipH="1">
            <a:off x="3179167" y="7881069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41" idx="6"/>
            <a:endCxn id="146" idx="2"/>
          </p:cNvCxnSpPr>
          <p:nvPr/>
        </p:nvCxnSpPr>
        <p:spPr>
          <a:xfrm>
            <a:off x="3276058" y="7864905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41" idx="5"/>
            <a:endCxn id="142" idx="0"/>
          </p:cNvCxnSpPr>
          <p:nvPr/>
        </p:nvCxnSpPr>
        <p:spPr>
          <a:xfrm>
            <a:off x="3269363" y="788106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42" idx="4"/>
            <a:endCxn id="143" idx="1"/>
          </p:cNvCxnSpPr>
          <p:nvPr/>
        </p:nvCxnSpPr>
        <p:spPr>
          <a:xfrm>
            <a:off x="3298918" y="798661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2" idx="5"/>
            <a:endCxn id="144" idx="1"/>
          </p:cNvCxnSpPr>
          <p:nvPr/>
        </p:nvCxnSpPr>
        <p:spPr>
          <a:xfrm>
            <a:off x="3315082" y="7979923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3" idx="4"/>
            <a:endCxn id="147" idx="0"/>
          </p:cNvCxnSpPr>
          <p:nvPr/>
        </p:nvCxnSpPr>
        <p:spPr>
          <a:xfrm>
            <a:off x="3321777" y="808547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4" idx="4"/>
            <a:endCxn id="148" idx="1"/>
          </p:cNvCxnSpPr>
          <p:nvPr/>
        </p:nvCxnSpPr>
        <p:spPr>
          <a:xfrm>
            <a:off x="3386141" y="8048501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7" idx="2"/>
            <a:endCxn id="150" idx="6"/>
          </p:cNvCxnSpPr>
          <p:nvPr/>
        </p:nvCxnSpPr>
        <p:spPr>
          <a:xfrm flipH="1" flipV="1">
            <a:off x="3235690" y="8124395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8" idx="0"/>
            <a:endCxn id="149" idx="3"/>
          </p:cNvCxnSpPr>
          <p:nvPr/>
        </p:nvCxnSpPr>
        <p:spPr>
          <a:xfrm flipV="1">
            <a:off x="3443289" y="8025642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4803859" y="703377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椭圆 160"/>
          <p:cNvSpPr/>
          <p:nvPr/>
        </p:nvSpPr>
        <p:spPr>
          <a:xfrm>
            <a:off x="4849578" y="71326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椭圆 161"/>
          <p:cNvSpPr/>
          <p:nvPr/>
        </p:nvSpPr>
        <p:spPr>
          <a:xfrm>
            <a:off x="4872437" y="72314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椭圆 162"/>
          <p:cNvSpPr/>
          <p:nvPr/>
        </p:nvSpPr>
        <p:spPr>
          <a:xfrm>
            <a:off x="4936801" y="71945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椭圆 163"/>
          <p:cNvSpPr/>
          <p:nvPr/>
        </p:nvSpPr>
        <p:spPr>
          <a:xfrm>
            <a:off x="4713663" y="7131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椭圆 164"/>
          <p:cNvSpPr/>
          <p:nvPr/>
        </p:nvSpPr>
        <p:spPr>
          <a:xfrm>
            <a:off x="4954925" y="70421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椭圆 165"/>
          <p:cNvSpPr/>
          <p:nvPr/>
        </p:nvSpPr>
        <p:spPr>
          <a:xfrm>
            <a:off x="4913009" y="73239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椭圆 166"/>
          <p:cNvSpPr/>
          <p:nvPr/>
        </p:nvSpPr>
        <p:spPr>
          <a:xfrm>
            <a:off x="4993949" y="7293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椭圆 167"/>
          <p:cNvSpPr/>
          <p:nvPr/>
        </p:nvSpPr>
        <p:spPr>
          <a:xfrm>
            <a:off x="5054080" y="71783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椭圆 168"/>
          <p:cNvSpPr/>
          <p:nvPr/>
        </p:nvSpPr>
        <p:spPr>
          <a:xfrm>
            <a:off x="4763491" y="7293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直接连接符 169"/>
          <p:cNvCxnSpPr>
            <a:stCxn id="160" idx="3"/>
            <a:endCxn id="164" idx="7"/>
          </p:cNvCxnSpPr>
          <p:nvPr/>
        </p:nvCxnSpPr>
        <p:spPr>
          <a:xfrm flipH="1">
            <a:off x="4752687" y="707280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0" idx="6"/>
            <a:endCxn id="165" idx="2"/>
          </p:cNvCxnSpPr>
          <p:nvPr/>
        </p:nvCxnSpPr>
        <p:spPr>
          <a:xfrm>
            <a:off x="4849578" y="705663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0" idx="5"/>
            <a:endCxn id="161" idx="0"/>
          </p:cNvCxnSpPr>
          <p:nvPr/>
        </p:nvCxnSpPr>
        <p:spPr>
          <a:xfrm>
            <a:off x="4842883" y="707280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1" idx="4"/>
            <a:endCxn id="162" idx="1"/>
          </p:cNvCxnSpPr>
          <p:nvPr/>
        </p:nvCxnSpPr>
        <p:spPr>
          <a:xfrm>
            <a:off x="4872438" y="717834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1" idx="5"/>
            <a:endCxn id="163" idx="1"/>
          </p:cNvCxnSpPr>
          <p:nvPr/>
        </p:nvCxnSpPr>
        <p:spPr>
          <a:xfrm>
            <a:off x="4888602" y="717165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2" idx="4"/>
            <a:endCxn id="166" idx="0"/>
          </p:cNvCxnSpPr>
          <p:nvPr/>
        </p:nvCxnSpPr>
        <p:spPr>
          <a:xfrm>
            <a:off x="4895297" y="727720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3" idx="4"/>
            <a:endCxn id="167" idx="1"/>
          </p:cNvCxnSpPr>
          <p:nvPr/>
        </p:nvCxnSpPr>
        <p:spPr>
          <a:xfrm>
            <a:off x="4959661" y="724023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66" idx="2"/>
            <a:endCxn id="169" idx="6"/>
          </p:cNvCxnSpPr>
          <p:nvPr/>
        </p:nvCxnSpPr>
        <p:spPr>
          <a:xfrm flipH="1" flipV="1">
            <a:off x="4809210" y="731612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7" idx="0"/>
            <a:endCxn id="168" idx="3"/>
          </p:cNvCxnSpPr>
          <p:nvPr/>
        </p:nvCxnSpPr>
        <p:spPr>
          <a:xfrm flipV="1">
            <a:off x="5016809" y="721737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3222485" y="86000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椭圆 179"/>
          <p:cNvSpPr/>
          <p:nvPr/>
        </p:nvSpPr>
        <p:spPr>
          <a:xfrm>
            <a:off x="3268204" y="86988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椭圆 180"/>
          <p:cNvSpPr/>
          <p:nvPr/>
        </p:nvSpPr>
        <p:spPr>
          <a:xfrm>
            <a:off x="3291063" y="87977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椭圆 181"/>
          <p:cNvSpPr/>
          <p:nvPr/>
        </p:nvSpPr>
        <p:spPr>
          <a:xfrm>
            <a:off x="3355427" y="87607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椭圆 182"/>
          <p:cNvSpPr/>
          <p:nvPr/>
        </p:nvSpPr>
        <p:spPr>
          <a:xfrm>
            <a:off x="3179641" y="86692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椭圆 183"/>
          <p:cNvSpPr/>
          <p:nvPr/>
        </p:nvSpPr>
        <p:spPr>
          <a:xfrm>
            <a:off x="3373551" y="86083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椭圆 184"/>
          <p:cNvSpPr/>
          <p:nvPr/>
        </p:nvSpPr>
        <p:spPr>
          <a:xfrm>
            <a:off x="3331635" y="8890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椭圆 185"/>
          <p:cNvSpPr/>
          <p:nvPr/>
        </p:nvSpPr>
        <p:spPr>
          <a:xfrm>
            <a:off x="3412575" y="88594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椭圆 186"/>
          <p:cNvSpPr/>
          <p:nvPr/>
        </p:nvSpPr>
        <p:spPr>
          <a:xfrm>
            <a:off x="3472706" y="87445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椭圆 187"/>
          <p:cNvSpPr/>
          <p:nvPr/>
        </p:nvSpPr>
        <p:spPr>
          <a:xfrm>
            <a:off x="3182117" y="88594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直接连接符 189"/>
          <p:cNvCxnSpPr>
            <a:stCxn id="179" idx="6"/>
            <a:endCxn id="184" idx="2"/>
          </p:cNvCxnSpPr>
          <p:nvPr/>
        </p:nvCxnSpPr>
        <p:spPr>
          <a:xfrm>
            <a:off x="3268204" y="8622863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9" idx="5"/>
            <a:endCxn id="180" idx="0"/>
          </p:cNvCxnSpPr>
          <p:nvPr/>
        </p:nvCxnSpPr>
        <p:spPr>
          <a:xfrm>
            <a:off x="3261509" y="863902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81" idx="1"/>
          </p:cNvCxnSpPr>
          <p:nvPr/>
        </p:nvCxnSpPr>
        <p:spPr>
          <a:xfrm>
            <a:off x="3291064" y="874457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0" idx="5"/>
            <a:endCxn id="182" idx="1"/>
          </p:cNvCxnSpPr>
          <p:nvPr/>
        </p:nvCxnSpPr>
        <p:spPr>
          <a:xfrm>
            <a:off x="3307228" y="8737881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1" idx="4"/>
            <a:endCxn id="185" idx="0"/>
          </p:cNvCxnSpPr>
          <p:nvPr/>
        </p:nvCxnSpPr>
        <p:spPr>
          <a:xfrm>
            <a:off x="3313923" y="884343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82" idx="4"/>
            <a:endCxn id="186" idx="1"/>
          </p:cNvCxnSpPr>
          <p:nvPr/>
        </p:nvCxnSpPr>
        <p:spPr>
          <a:xfrm>
            <a:off x="3378287" y="8806459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5" idx="2"/>
            <a:endCxn id="188" idx="6"/>
          </p:cNvCxnSpPr>
          <p:nvPr/>
        </p:nvCxnSpPr>
        <p:spPr>
          <a:xfrm flipH="1" flipV="1">
            <a:off x="3227836" y="8882353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6" idx="0"/>
            <a:endCxn id="187" idx="3"/>
          </p:cNvCxnSpPr>
          <p:nvPr/>
        </p:nvCxnSpPr>
        <p:spPr>
          <a:xfrm flipV="1">
            <a:off x="3435435" y="8783600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3206874" y="87588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椭圆 198"/>
          <p:cNvSpPr/>
          <p:nvPr/>
        </p:nvSpPr>
        <p:spPr>
          <a:xfrm>
            <a:off x="3131413" y="8730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直接连接符 199"/>
          <p:cNvCxnSpPr>
            <a:stCxn id="183" idx="3"/>
            <a:endCxn id="199" idx="0"/>
          </p:cNvCxnSpPr>
          <p:nvPr/>
        </p:nvCxnSpPr>
        <p:spPr>
          <a:xfrm flipH="1">
            <a:off x="3154273" y="8708300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9" idx="5"/>
            <a:endCxn id="198" idx="2"/>
          </p:cNvCxnSpPr>
          <p:nvPr/>
        </p:nvCxnSpPr>
        <p:spPr>
          <a:xfrm>
            <a:off x="3170437" y="8769370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98" idx="7"/>
            <a:endCxn id="180" idx="3"/>
          </p:cNvCxnSpPr>
          <p:nvPr/>
        </p:nvCxnSpPr>
        <p:spPr>
          <a:xfrm flipV="1">
            <a:off x="3245898" y="8737881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3" idx="6"/>
            <a:endCxn id="180" idx="2"/>
          </p:cNvCxnSpPr>
          <p:nvPr/>
        </p:nvCxnSpPr>
        <p:spPr>
          <a:xfrm>
            <a:off x="3225360" y="8692136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3099910" y="8653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直接连接符 212"/>
          <p:cNvCxnSpPr>
            <a:stCxn id="179" idx="2"/>
            <a:endCxn id="211" idx="7"/>
          </p:cNvCxnSpPr>
          <p:nvPr/>
        </p:nvCxnSpPr>
        <p:spPr>
          <a:xfrm flipH="1">
            <a:off x="3138934" y="8622863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椭圆 214"/>
          <p:cNvSpPr/>
          <p:nvPr/>
        </p:nvSpPr>
        <p:spPr>
          <a:xfrm>
            <a:off x="3208437" y="897780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椭圆 215"/>
          <p:cNvSpPr/>
          <p:nvPr/>
        </p:nvSpPr>
        <p:spPr>
          <a:xfrm>
            <a:off x="3254156" y="90766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椭圆 216"/>
          <p:cNvSpPr/>
          <p:nvPr/>
        </p:nvSpPr>
        <p:spPr>
          <a:xfrm>
            <a:off x="3277015" y="91755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椭圆 217"/>
          <p:cNvSpPr/>
          <p:nvPr/>
        </p:nvSpPr>
        <p:spPr>
          <a:xfrm>
            <a:off x="3341379" y="91385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椭圆 218"/>
          <p:cNvSpPr/>
          <p:nvPr/>
        </p:nvSpPr>
        <p:spPr>
          <a:xfrm>
            <a:off x="3127090" y="90168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椭圆 219"/>
          <p:cNvSpPr/>
          <p:nvPr/>
        </p:nvSpPr>
        <p:spPr>
          <a:xfrm>
            <a:off x="3296407" y="8949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椭圆 220"/>
          <p:cNvSpPr/>
          <p:nvPr/>
        </p:nvSpPr>
        <p:spPr>
          <a:xfrm>
            <a:off x="3317587" y="92679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椭圆 221"/>
          <p:cNvSpPr/>
          <p:nvPr/>
        </p:nvSpPr>
        <p:spPr>
          <a:xfrm>
            <a:off x="3398527" y="92372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椭圆 222"/>
          <p:cNvSpPr/>
          <p:nvPr/>
        </p:nvSpPr>
        <p:spPr>
          <a:xfrm>
            <a:off x="3458658" y="91223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椭圆 223"/>
          <p:cNvSpPr/>
          <p:nvPr/>
        </p:nvSpPr>
        <p:spPr>
          <a:xfrm>
            <a:off x="3168069" y="92372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直接连接符 224"/>
          <p:cNvCxnSpPr>
            <a:stCxn id="215" idx="3"/>
            <a:endCxn id="219" idx="7"/>
          </p:cNvCxnSpPr>
          <p:nvPr/>
        </p:nvCxnSpPr>
        <p:spPr>
          <a:xfrm flipH="1">
            <a:off x="3166114" y="9016824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215" idx="6"/>
            <a:endCxn id="220" idx="2"/>
          </p:cNvCxnSpPr>
          <p:nvPr/>
        </p:nvCxnSpPr>
        <p:spPr>
          <a:xfrm flipV="1">
            <a:off x="3254156" y="8972784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5"/>
            <a:endCxn id="216" idx="0"/>
          </p:cNvCxnSpPr>
          <p:nvPr/>
        </p:nvCxnSpPr>
        <p:spPr>
          <a:xfrm>
            <a:off x="3247461" y="901682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16" idx="4"/>
            <a:endCxn id="217" idx="1"/>
          </p:cNvCxnSpPr>
          <p:nvPr/>
        </p:nvCxnSpPr>
        <p:spPr>
          <a:xfrm>
            <a:off x="3277016" y="912237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6" idx="5"/>
            <a:endCxn id="218" idx="1"/>
          </p:cNvCxnSpPr>
          <p:nvPr/>
        </p:nvCxnSpPr>
        <p:spPr>
          <a:xfrm>
            <a:off x="3293180" y="911567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4"/>
            <a:endCxn id="221" idx="0"/>
          </p:cNvCxnSpPr>
          <p:nvPr/>
        </p:nvCxnSpPr>
        <p:spPr>
          <a:xfrm>
            <a:off x="3299875" y="922122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8" idx="4"/>
            <a:endCxn id="222" idx="1"/>
          </p:cNvCxnSpPr>
          <p:nvPr/>
        </p:nvCxnSpPr>
        <p:spPr>
          <a:xfrm>
            <a:off x="3364239" y="918425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1" idx="2"/>
            <a:endCxn id="224" idx="6"/>
          </p:cNvCxnSpPr>
          <p:nvPr/>
        </p:nvCxnSpPr>
        <p:spPr>
          <a:xfrm flipH="1" flipV="1">
            <a:off x="3213788" y="926015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22" idx="0"/>
            <a:endCxn id="223" idx="3"/>
          </p:cNvCxnSpPr>
          <p:nvPr/>
        </p:nvCxnSpPr>
        <p:spPr>
          <a:xfrm flipV="1">
            <a:off x="3421387" y="916139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椭圆 233"/>
          <p:cNvSpPr/>
          <p:nvPr/>
        </p:nvSpPr>
        <p:spPr>
          <a:xfrm>
            <a:off x="3188925" y="91247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椭圆 234"/>
          <p:cNvSpPr/>
          <p:nvPr/>
        </p:nvSpPr>
        <p:spPr>
          <a:xfrm>
            <a:off x="3113179" y="90951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直接连接符 235"/>
          <p:cNvCxnSpPr>
            <a:stCxn id="219" idx="4"/>
            <a:endCxn id="235" idx="0"/>
          </p:cNvCxnSpPr>
          <p:nvPr/>
        </p:nvCxnSpPr>
        <p:spPr>
          <a:xfrm flipH="1">
            <a:off x="3136039" y="9062543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35" idx="5"/>
            <a:endCxn id="234" idx="2"/>
          </p:cNvCxnSpPr>
          <p:nvPr/>
        </p:nvCxnSpPr>
        <p:spPr>
          <a:xfrm>
            <a:off x="3152203" y="9134189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34" idx="7"/>
            <a:endCxn id="216" idx="3"/>
          </p:cNvCxnSpPr>
          <p:nvPr/>
        </p:nvCxnSpPr>
        <p:spPr>
          <a:xfrm flipV="1">
            <a:off x="3227949" y="9115678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椭圆 238"/>
          <p:cNvSpPr/>
          <p:nvPr/>
        </p:nvSpPr>
        <p:spPr>
          <a:xfrm>
            <a:off x="3188925" y="90494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椭圆 240"/>
          <p:cNvSpPr/>
          <p:nvPr/>
        </p:nvSpPr>
        <p:spPr>
          <a:xfrm>
            <a:off x="3384377" y="8985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椭圆 242"/>
          <p:cNvSpPr/>
          <p:nvPr/>
        </p:nvSpPr>
        <p:spPr>
          <a:xfrm>
            <a:off x="3287538" y="901465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椭圆 243"/>
          <p:cNvSpPr/>
          <p:nvPr/>
        </p:nvSpPr>
        <p:spPr>
          <a:xfrm>
            <a:off x="3349422" y="90558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直接连接符 245"/>
          <p:cNvCxnSpPr>
            <a:stCxn id="219" idx="5"/>
            <a:endCxn id="239" idx="2"/>
          </p:cNvCxnSpPr>
          <p:nvPr/>
        </p:nvCxnSpPr>
        <p:spPr>
          <a:xfrm>
            <a:off x="3166114" y="9055848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39" idx="3"/>
            <a:endCxn id="235" idx="7"/>
          </p:cNvCxnSpPr>
          <p:nvPr/>
        </p:nvCxnSpPr>
        <p:spPr>
          <a:xfrm flipH="1">
            <a:off x="3152203" y="9088520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39" idx="4"/>
            <a:endCxn id="234" idx="0"/>
          </p:cNvCxnSpPr>
          <p:nvPr/>
        </p:nvCxnSpPr>
        <p:spPr>
          <a:xfrm>
            <a:off x="3211785" y="9095215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39" idx="6"/>
            <a:endCxn id="216" idx="1"/>
          </p:cNvCxnSpPr>
          <p:nvPr/>
        </p:nvCxnSpPr>
        <p:spPr>
          <a:xfrm>
            <a:off x="3234644" y="9072356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39" idx="0"/>
            <a:endCxn id="215" idx="4"/>
          </p:cNvCxnSpPr>
          <p:nvPr/>
        </p:nvCxnSpPr>
        <p:spPr>
          <a:xfrm flipV="1">
            <a:off x="3211785" y="9023519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15" idx="6"/>
            <a:endCxn id="243" idx="1"/>
          </p:cNvCxnSpPr>
          <p:nvPr/>
        </p:nvCxnSpPr>
        <p:spPr>
          <a:xfrm>
            <a:off x="3254156" y="9000660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43" idx="0"/>
            <a:endCxn id="220" idx="4"/>
          </p:cNvCxnSpPr>
          <p:nvPr/>
        </p:nvCxnSpPr>
        <p:spPr>
          <a:xfrm flipV="1">
            <a:off x="3310398" y="8995643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43" idx="4"/>
            <a:endCxn id="216" idx="7"/>
          </p:cNvCxnSpPr>
          <p:nvPr/>
        </p:nvCxnSpPr>
        <p:spPr>
          <a:xfrm flipH="1">
            <a:off x="3293180" y="9060370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243" idx="6"/>
            <a:endCxn id="244" idx="1"/>
          </p:cNvCxnSpPr>
          <p:nvPr/>
        </p:nvCxnSpPr>
        <p:spPr>
          <a:xfrm>
            <a:off x="3333257" y="9037511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16" idx="6"/>
            <a:endCxn id="244" idx="2"/>
          </p:cNvCxnSpPr>
          <p:nvPr/>
        </p:nvCxnSpPr>
        <p:spPr>
          <a:xfrm flipV="1">
            <a:off x="3299875" y="9078707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220" idx="5"/>
            <a:endCxn id="241" idx="2"/>
          </p:cNvCxnSpPr>
          <p:nvPr/>
        </p:nvCxnSpPr>
        <p:spPr>
          <a:xfrm>
            <a:off x="3335431" y="8988948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41" idx="4"/>
            <a:endCxn id="244" idx="7"/>
          </p:cNvCxnSpPr>
          <p:nvPr/>
        </p:nvCxnSpPr>
        <p:spPr>
          <a:xfrm flipH="1">
            <a:off x="3388446" y="9031001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椭圆 270"/>
          <p:cNvSpPr/>
          <p:nvPr/>
        </p:nvSpPr>
        <p:spPr>
          <a:xfrm>
            <a:off x="4296102" y="862286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椭圆 271"/>
          <p:cNvSpPr/>
          <p:nvPr/>
        </p:nvSpPr>
        <p:spPr>
          <a:xfrm>
            <a:off x="4341821" y="87217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椭圆 272"/>
          <p:cNvSpPr/>
          <p:nvPr/>
        </p:nvSpPr>
        <p:spPr>
          <a:xfrm>
            <a:off x="4364680" y="8820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椭圆 273"/>
          <p:cNvSpPr/>
          <p:nvPr/>
        </p:nvSpPr>
        <p:spPr>
          <a:xfrm>
            <a:off x="4429044" y="87835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椭圆 274"/>
          <p:cNvSpPr/>
          <p:nvPr/>
        </p:nvSpPr>
        <p:spPr>
          <a:xfrm>
            <a:off x="4205906" y="872082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椭圆 275"/>
          <p:cNvSpPr/>
          <p:nvPr/>
        </p:nvSpPr>
        <p:spPr>
          <a:xfrm>
            <a:off x="4447168" y="86312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椭圆 276"/>
          <p:cNvSpPr/>
          <p:nvPr/>
        </p:nvSpPr>
        <p:spPr>
          <a:xfrm>
            <a:off x="4405252" y="89130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椭圆 277"/>
          <p:cNvSpPr/>
          <p:nvPr/>
        </p:nvSpPr>
        <p:spPr>
          <a:xfrm>
            <a:off x="4486192" y="88823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椭圆 278"/>
          <p:cNvSpPr/>
          <p:nvPr/>
        </p:nvSpPr>
        <p:spPr>
          <a:xfrm>
            <a:off x="4546323" y="87674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椭圆 279"/>
          <p:cNvSpPr/>
          <p:nvPr/>
        </p:nvSpPr>
        <p:spPr>
          <a:xfrm>
            <a:off x="4255734" y="88823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直接连接符 280"/>
          <p:cNvCxnSpPr>
            <a:stCxn id="271" idx="3"/>
            <a:endCxn id="275" idx="7"/>
          </p:cNvCxnSpPr>
          <p:nvPr/>
        </p:nvCxnSpPr>
        <p:spPr>
          <a:xfrm flipH="1">
            <a:off x="4244930" y="866188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71" idx="6"/>
            <a:endCxn id="276" idx="2"/>
          </p:cNvCxnSpPr>
          <p:nvPr/>
        </p:nvCxnSpPr>
        <p:spPr>
          <a:xfrm>
            <a:off x="4341821" y="864572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71" idx="5"/>
            <a:endCxn id="272" idx="0"/>
          </p:cNvCxnSpPr>
          <p:nvPr/>
        </p:nvCxnSpPr>
        <p:spPr>
          <a:xfrm>
            <a:off x="4335126" y="866188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>
            <a:stCxn id="272" idx="4"/>
            <a:endCxn id="273" idx="1"/>
          </p:cNvCxnSpPr>
          <p:nvPr/>
        </p:nvCxnSpPr>
        <p:spPr>
          <a:xfrm>
            <a:off x="4364681" y="876743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72" idx="5"/>
            <a:endCxn id="274" idx="1"/>
          </p:cNvCxnSpPr>
          <p:nvPr/>
        </p:nvCxnSpPr>
        <p:spPr>
          <a:xfrm>
            <a:off x="4380845" y="876074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73" idx="4"/>
            <a:endCxn id="277" idx="0"/>
          </p:cNvCxnSpPr>
          <p:nvPr/>
        </p:nvCxnSpPr>
        <p:spPr>
          <a:xfrm>
            <a:off x="4387540" y="886628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274" idx="4"/>
            <a:endCxn id="278" idx="1"/>
          </p:cNvCxnSpPr>
          <p:nvPr/>
        </p:nvCxnSpPr>
        <p:spPr>
          <a:xfrm>
            <a:off x="4451904" y="882931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77" idx="2"/>
            <a:endCxn id="280" idx="6"/>
          </p:cNvCxnSpPr>
          <p:nvPr/>
        </p:nvCxnSpPr>
        <p:spPr>
          <a:xfrm flipH="1" flipV="1">
            <a:off x="4301453" y="8905212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78" idx="0"/>
            <a:endCxn id="279" idx="3"/>
          </p:cNvCxnSpPr>
          <p:nvPr/>
        </p:nvCxnSpPr>
        <p:spPr>
          <a:xfrm flipV="1">
            <a:off x="4509052" y="8806459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椭圆 289"/>
          <p:cNvSpPr/>
          <p:nvPr/>
        </p:nvSpPr>
        <p:spPr>
          <a:xfrm>
            <a:off x="4291993" y="936463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椭圆 290"/>
          <p:cNvSpPr/>
          <p:nvPr/>
        </p:nvSpPr>
        <p:spPr>
          <a:xfrm>
            <a:off x="4337712" y="94634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椭圆 291"/>
          <p:cNvSpPr/>
          <p:nvPr/>
        </p:nvSpPr>
        <p:spPr>
          <a:xfrm>
            <a:off x="4360571" y="9562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椭圆 292"/>
          <p:cNvSpPr/>
          <p:nvPr/>
        </p:nvSpPr>
        <p:spPr>
          <a:xfrm>
            <a:off x="4424935" y="95253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椭圆 293"/>
          <p:cNvSpPr/>
          <p:nvPr/>
        </p:nvSpPr>
        <p:spPr>
          <a:xfrm>
            <a:off x="4201797" y="94626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椭圆 294"/>
          <p:cNvSpPr/>
          <p:nvPr/>
        </p:nvSpPr>
        <p:spPr>
          <a:xfrm>
            <a:off x="4443059" y="93730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椭圆 295"/>
          <p:cNvSpPr/>
          <p:nvPr/>
        </p:nvSpPr>
        <p:spPr>
          <a:xfrm>
            <a:off x="4401143" y="96548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椭圆 296"/>
          <p:cNvSpPr/>
          <p:nvPr/>
        </p:nvSpPr>
        <p:spPr>
          <a:xfrm>
            <a:off x="4482083" y="96241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椭圆 297"/>
          <p:cNvSpPr/>
          <p:nvPr/>
        </p:nvSpPr>
        <p:spPr>
          <a:xfrm>
            <a:off x="4542214" y="95092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椭圆 298"/>
          <p:cNvSpPr/>
          <p:nvPr/>
        </p:nvSpPr>
        <p:spPr>
          <a:xfrm>
            <a:off x="4251625" y="96241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直接连接符 299"/>
          <p:cNvCxnSpPr>
            <a:stCxn id="290" idx="3"/>
            <a:endCxn id="294" idx="7"/>
          </p:cNvCxnSpPr>
          <p:nvPr/>
        </p:nvCxnSpPr>
        <p:spPr>
          <a:xfrm flipH="1">
            <a:off x="4240821" y="940366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0" idx="6"/>
            <a:endCxn id="295" idx="2"/>
          </p:cNvCxnSpPr>
          <p:nvPr/>
        </p:nvCxnSpPr>
        <p:spPr>
          <a:xfrm>
            <a:off x="4337712" y="938749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>
            <a:stCxn id="290" idx="5"/>
            <a:endCxn id="291" idx="0"/>
          </p:cNvCxnSpPr>
          <p:nvPr/>
        </p:nvCxnSpPr>
        <p:spPr>
          <a:xfrm>
            <a:off x="4331017" y="940366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291" idx="4"/>
            <a:endCxn id="292" idx="1"/>
          </p:cNvCxnSpPr>
          <p:nvPr/>
        </p:nvCxnSpPr>
        <p:spPr>
          <a:xfrm>
            <a:off x="4360572" y="950921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291" idx="5"/>
            <a:endCxn id="293" idx="1"/>
          </p:cNvCxnSpPr>
          <p:nvPr/>
        </p:nvCxnSpPr>
        <p:spPr>
          <a:xfrm>
            <a:off x="4376736" y="950251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292" idx="4"/>
            <a:endCxn id="296" idx="0"/>
          </p:cNvCxnSpPr>
          <p:nvPr/>
        </p:nvCxnSpPr>
        <p:spPr>
          <a:xfrm>
            <a:off x="4383431" y="960806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连接符 305"/>
          <p:cNvCxnSpPr>
            <a:stCxn id="293" idx="4"/>
            <a:endCxn id="297" idx="1"/>
          </p:cNvCxnSpPr>
          <p:nvPr/>
        </p:nvCxnSpPr>
        <p:spPr>
          <a:xfrm>
            <a:off x="4447795" y="957109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96" idx="2"/>
            <a:endCxn id="299" idx="6"/>
          </p:cNvCxnSpPr>
          <p:nvPr/>
        </p:nvCxnSpPr>
        <p:spPr>
          <a:xfrm flipH="1" flipV="1">
            <a:off x="4297344" y="964698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97" idx="0"/>
            <a:endCxn id="298" idx="3"/>
          </p:cNvCxnSpPr>
          <p:nvPr/>
        </p:nvCxnSpPr>
        <p:spPr>
          <a:xfrm flipV="1">
            <a:off x="4504943" y="954823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3198274" y="974384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椭圆 309"/>
          <p:cNvSpPr/>
          <p:nvPr/>
        </p:nvSpPr>
        <p:spPr>
          <a:xfrm>
            <a:off x="3243993" y="98426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椭圆 310"/>
          <p:cNvSpPr/>
          <p:nvPr/>
        </p:nvSpPr>
        <p:spPr>
          <a:xfrm>
            <a:off x="3266852" y="9941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椭圆 311"/>
          <p:cNvSpPr/>
          <p:nvPr/>
        </p:nvSpPr>
        <p:spPr>
          <a:xfrm>
            <a:off x="3331216" y="9904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椭圆 312"/>
          <p:cNvSpPr/>
          <p:nvPr/>
        </p:nvSpPr>
        <p:spPr>
          <a:xfrm>
            <a:off x="3108078" y="9841805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椭圆 313"/>
          <p:cNvSpPr/>
          <p:nvPr/>
        </p:nvSpPr>
        <p:spPr>
          <a:xfrm>
            <a:off x="3349340" y="97522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椭圆 314"/>
          <p:cNvSpPr/>
          <p:nvPr/>
        </p:nvSpPr>
        <p:spPr>
          <a:xfrm>
            <a:off x="3307424" y="100340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椭圆 315"/>
          <p:cNvSpPr/>
          <p:nvPr/>
        </p:nvSpPr>
        <p:spPr>
          <a:xfrm>
            <a:off x="3388364" y="100033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椭圆 316"/>
          <p:cNvSpPr/>
          <p:nvPr/>
        </p:nvSpPr>
        <p:spPr>
          <a:xfrm>
            <a:off x="3477546" y="99329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椭圆 317"/>
          <p:cNvSpPr/>
          <p:nvPr/>
        </p:nvSpPr>
        <p:spPr>
          <a:xfrm>
            <a:off x="3157906" y="100033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直接连接符 318"/>
          <p:cNvCxnSpPr>
            <a:stCxn id="309" idx="3"/>
            <a:endCxn id="313" idx="7"/>
          </p:cNvCxnSpPr>
          <p:nvPr/>
        </p:nvCxnSpPr>
        <p:spPr>
          <a:xfrm flipH="1">
            <a:off x="3147102" y="978286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09" idx="6"/>
            <a:endCxn id="314" idx="2"/>
          </p:cNvCxnSpPr>
          <p:nvPr/>
        </p:nvCxnSpPr>
        <p:spPr>
          <a:xfrm>
            <a:off x="3243993" y="976670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09" idx="5"/>
            <a:endCxn id="310" idx="0"/>
          </p:cNvCxnSpPr>
          <p:nvPr/>
        </p:nvCxnSpPr>
        <p:spPr>
          <a:xfrm>
            <a:off x="3237298" y="978286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310" idx="4"/>
            <a:endCxn id="311" idx="1"/>
          </p:cNvCxnSpPr>
          <p:nvPr/>
        </p:nvCxnSpPr>
        <p:spPr>
          <a:xfrm>
            <a:off x="3266853" y="988841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>
            <a:stCxn id="310" idx="5"/>
            <a:endCxn id="312" idx="1"/>
          </p:cNvCxnSpPr>
          <p:nvPr/>
        </p:nvCxnSpPr>
        <p:spPr>
          <a:xfrm>
            <a:off x="3283017" y="988171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311" idx="4"/>
            <a:endCxn id="315" idx="0"/>
          </p:cNvCxnSpPr>
          <p:nvPr/>
        </p:nvCxnSpPr>
        <p:spPr>
          <a:xfrm>
            <a:off x="3289712" y="998726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>
            <a:stCxn id="312" idx="4"/>
            <a:endCxn id="316" idx="1"/>
          </p:cNvCxnSpPr>
          <p:nvPr/>
        </p:nvCxnSpPr>
        <p:spPr>
          <a:xfrm>
            <a:off x="3354076" y="995029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15" idx="2"/>
            <a:endCxn id="318" idx="6"/>
          </p:cNvCxnSpPr>
          <p:nvPr/>
        </p:nvCxnSpPr>
        <p:spPr>
          <a:xfrm flipH="1" flipV="1">
            <a:off x="3203625" y="1002619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16" idx="7"/>
            <a:endCxn id="317" idx="3"/>
          </p:cNvCxnSpPr>
          <p:nvPr/>
        </p:nvCxnSpPr>
        <p:spPr>
          <a:xfrm flipV="1">
            <a:off x="3427388" y="9972000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椭圆 327"/>
          <p:cNvSpPr/>
          <p:nvPr/>
        </p:nvSpPr>
        <p:spPr>
          <a:xfrm>
            <a:off x="3411223" y="98588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直接连接符 332"/>
          <p:cNvCxnSpPr>
            <a:stCxn id="312" idx="7"/>
            <a:endCxn id="328" idx="3"/>
          </p:cNvCxnSpPr>
          <p:nvPr/>
        </p:nvCxnSpPr>
        <p:spPr>
          <a:xfrm flipV="1">
            <a:off x="3370240" y="9897882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8" idx="5"/>
            <a:endCxn id="317" idx="1"/>
          </p:cNvCxnSpPr>
          <p:nvPr/>
        </p:nvCxnSpPr>
        <p:spPr>
          <a:xfrm>
            <a:off x="3450247" y="9897882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3204969" y="1011418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椭圆 336"/>
          <p:cNvSpPr/>
          <p:nvPr/>
        </p:nvSpPr>
        <p:spPr>
          <a:xfrm>
            <a:off x="3250688" y="102130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椭圆 337"/>
          <p:cNvSpPr/>
          <p:nvPr/>
        </p:nvSpPr>
        <p:spPr>
          <a:xfrm>
            <a:off x="3273547" y="103118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椭圆 338"/>
          <p:cNvSpPr/>
          <p:nvPr/>
        </p:nvSpPr>
        <p:spPr>
          <a:xfrm>
            <a:off x="3337911" y="102749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椭圆 339"/>
          <p:cNvSpPr/>
          <p:nvPr/>
        </p:nvSpPr>
        <p:spPr>
          <a:xfrm>
            <a:off x="3114773" y="10212147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椭圆 340"/>
          <p:cNvSpPr/>
          <p:nvPr/>
        </p:nvSpPr>
        <p:spPr>
          <a:xfrm>
            <a:off x="3356035" y="101225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椭圆 341"/>
          <p:cNvSpPr/>
          <p:nvPr/>
        </p:nvSpPr>
        <p:spPr>
          <a:xfrm>
            <a:off x="3314119" y="104043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椭圆 342"/>
          <p:cNvSpPr/>
          <p:nvPr/>
        </p:nvSpPr>
        <p:spPr>
          <a:xfrm>
            <a:off x="3395059" y="103736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椭圆 343"/>
          <p:cNvSpPr/>
          <p:nvPr/>
        </p:nvSpPr>
        <p:spPr>
          <a:xfrm>
            <a:off x="3484241" y="103033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椭圆 344"/>
          <p:cNvSpPr/>
          <p:nvPr/>
        </p:nvSpPr>
        <p:spPr>
          <a:xfrm>
            <a:off x="3228999" y="10376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直接连接符 345"/>
          <p:cNvCxnSpPr>
            <a:stCxn id="336" idx="3"/>
            <a:endCxn id="340" idx="7"/>
          </p:cNvCxnSpPr>
          <p:nvPr/>
        </p:nvCxnSpPr>
        <p:spPr>
          <a:xfrm flipH="1">
            <a:off x="3153797" y="1015320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336" idx="6"/>
            <a:endCxn id="341" idx="2"/>
          </p:cNvCxnSpPr>
          <p:nvPr/>
        </p:nvCxnSpPr>
        <p:spPr>
          <a:xfrm>
            <a:off x="3250688" y="1013704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36" idx="5"/>
            <a:endCxn id="337" idx="0"/>
          </p:cNvCxnSpPr>
          <p:nvPr/>
        </p:nvCxnSpPr>
        <p:spPr>
          <a:xfrm>
            <a:off x="3243993" y="1015320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37" idx="4"/>
            <a:endCxn id="338" idx="1"/>
          </p:cNvCxnSpPr>
          <p:nvPr/>
        </p:nvCxnSpPr>
        <p:spPr>
          <a:xfrm>
            <a:off x="3273548" y="1025875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337" idx="5"/>
            <a:endCxn id="339" idx="1"/>
          </p:cNvCxnSpPr>
          <p:nvPr/>
        </p:nvCxnSpPr>
        <p:spPr>
          <a:xfrm>
            <a:off x="3289712" y="1025206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38" idx="4"/>
            <a:endCxn id="342" idx="0"/>
          </p:cNvCxnSpPr>
          <p:nvPr/>
        </p:nvCxnSpPr>
        <p:spPr>
          <a:xfrm>
            <a:off x="3296407" y="1035760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39" idx="4"/>
            <a:endCxn id="343" idx="1"/>
          </p:cNvCxnSpPr>
          <p:nvPr/>
        </p:nvCxnSpPr>
        <p:spPr>
          <a:xfrm>
            <a:off x="3360771" y="1032063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/>
          <p:cNvCxnSpPr>
            <a:stCxn id="342" idx="2"/>
            <a:endCxn id="345" idx="6"/>
          </p:cNvCxnSpPr>
          <p:nvPr/>
        </p:nvCxnSpPr>
        <p:spPr>
          <a:xfrm flipH="1" flipV="1">
            <a:off x="3274718" y="10399813"/>
            <a:ext cx="39401" cy="27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43" idx="7"/>
            <a:endCxn id="344" idx="3"/>
          </p:cNvCxnSpPr>
          <p:nvPr/>
        </p:nvCxnSpPr>
        <p:spPr>
          <a:xfrm flipV="1">
            <a:off x="3434083" y="10342342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3417918" y="10229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6" name="直接连接符 355"/>
          <p:cNvCxnSpPr>
            <a:stCxn id="339" idx="7"/>
            <a:endCxn id="355" idx="3"/>
          </p:cNvCxnSpPr>
          <p:nvPr/>
        </p:nvCxnSpPr>
        <p:spPr>
          <a:xfrm flipV="1">
            <a:off x="3376935" y="10268224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55" idx="5"/>
            <a:endCxn id="344" idx="1"/>
          </p:cNvCxnSpPr>
          <p:nvPr/>
        </p:nvCxnSpPr>
        <p:spPr>
          <a:xfrm>
            <a:off x="3456942" y="10268224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椭圆 357"/>
          <p:cNvSpPr/>
          <p:nvPr/>
        </p:nvSpPr>
        <p:spPr>
          <a:xfrm>
            <a:off x="3407422" y="102966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椭圆 358"/>
          <p:cNvSpPr/>
          <p:nvPr/>
        </p:nvSpPr>
        <p:spPr>
          <a:xfrm>
            <a:off x="3165417" y="10324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椭圆 359"/>
          <p:cNvSpPr/>
          <p:nvPr/>
        </p:nvSpPr>
        <p:spPr>
          <a:xfrm>
            <a:off x="3185176" y="104193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3" name="直接连接符 362"/>
          <p:cNvCxnSpPr>
            <a:stCxn id="339" idx="5"/>
            <a:endCxn id="358" idx="2"/>
          </p:cNvCxnSpPr>
          <p:nvPr/>
        </p:nvCxnSpPr>
        <p:spPr>
          <a:xfrm>
            <a:off x="3376935" y="10313943"/>
            <a:ext cx="30487" cy="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58" idx="0"/>
            <a:endCxn id="355" idx="4"/>
          </p:cNvCxnSpPr>
          <p:nvPr/>
        </p:nvCxnSpPr>
        <p:spPr>
          <a:xfrm flipV="1">
            <a:off x="3430282" y="10274919"/>
            <a:ext cx="10496" cy="21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58" idx="4"/>
            <a:endCxn id="343" idx="0"/>
          </p:cNvCxnSpPr>
          <p:nvPr/>
        </p:nvCxnSpPr>
        <p:spPr>
          <a:xfrm flipH="1">
            <a:off x="3417919" y="10342350"/>
            <a:ext cx="12363" cy="31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58" idx="5"/>
            <a:endCxn id="344" idx="2"/>
          </p:cNvCxnSpPr>
          <p:nvPr/>
        </p:nvCxnSpPr>
        <p:spPr>
          <a:xfrm flipV="1">
            <a:off x="3446446" y="10326178"/>
            <a:ext cx="37795" cy="9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38" idx="6"/>
            <a:endCxn id="339" idx="3"/>
          </p:cNvCxnSpPr>
          <p:nvPr/>
        </p:nvCxnSpPr>
        <p:spPr>
          <a:xfrm flipV="1">
            <a:off x="3319266" y="10313943"/>
            <a:ext cx="25340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42" idx="6"/>
            <a:endCxn id="343" idx="2"/>
          </p:cNvCxnSpPr>
          <p:nvPr/>
        </p:nvCxnSpPr>
        <p:spPr>
          <a:xfrm flipV="1">
            <a:off x="3359838" y="10396532"/>
            <a:ext cx="35221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59" idx="6"/>
            <a:endCxn id="338" idx="3"/>
          </p:cNvCxnSpPr>
          <p:nvPr/>
        </p:nvCxnSpPr>
        <p:spPr>
          <a:xfrm>
            <a:off x="3211136" y="10347206"/>
            <a:ext cx="69106" cy="3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>
            <a:stCxn id="359" idx="4"/>
            <a:endCxn id="345" idx="1"/>
          </p:cNvCxnSpPr>
          <p:nvPr/>
        </p:nvCxnSpPr>
        <p:spPr>
          <a:xfrm>
            <a:off x="3188277" y="10370065"/>
            <a:ext cx="47417" cy="1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45" idx="4"/>
            <a:endCxn id="360" idx="0"/>
          </p:cNvCxnSpPr>
          <p:nvPr/>
        </p:nvCxnSpPr>
        <p:spPr>
          <a:xfrm flipH="1" flipV="1">
            <a:off x="3208036" y="10419391"/>
            <a:ext cx="43823" cy="3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60" idx="6"/>
            <a:endCxn id="342" idx="3"/>
          </p:cNvCxnSpPr>
          <p:nvPr/>
        </p:nvCxnSpPr>
        <p:spPr>
          <a:xfrm>
            <a:off x="3230895" y="10442251"/>
            <a:ext cx="89919" cy="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椭圆 390"/>
          <p:cNvSpPr/>
          <p:nvPr/>
        </p:nvSpPr>
        <p:spPr>
          <a:xfrm>
            <a:off x="4287884" y="1051456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椭圆 391"/>
          <p:cNvSpPr/>
          <p:nvPr/>
        </p:nvSpPr>
        <p:spPr>
          <a:xfrm>
            <a:off x="4333603" y="106134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椭圆 392"/>
          <p:cNvSpPr/>
          <p:nvPr/>
        </p:nvSpPr>
        <p:spPr>
          <a:xfrm>
            <a:off x="4356462" y="107122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椭圆 393"/>
          <p:cNvSpPr/>
          <p:nvPr/>
        </p:nvSpPr>
        <p:spPr>
          <a:xfrm>
            <a:off x="4420826" y="106753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椭圆 394"/>
          <p:cNvSpPr/>
          <p:nvPr/>
        </p:nvSpPr>
        <p:spPr>
          <a:xfrm>
            <a:off x="4197688" y="106125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椭圆 395"/>
          <p:cNvSpPr/>
          <p:nvPr/>
        </p:nvSpPr>
        <p:spPr>
          <a:xfrm>
            <a:off x="4438950" y="105229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椭圆 396"/>
          <p:cNvSpPr/>
          <p:nvPr/>
        </p:nvSpPr>
        <p:spPr>
          <a:xfrm>
            <a:off x="4397034" y="1080475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椭圆 397"/>
          <p:cNvSpPr/>
          <p:nvPr/>
        </p:nvSpPr>
        <p:spPr>
          <a:xfrm>
            <a:off x="4477974" y="107740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椭圆 398"/>
          <p:cNvSpPr/>
          <p:nvPr/>
        </p:nvSpPr>
        <p:spPr>
          <a:xfrm>
            <a:off x="4538105" y="10659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椭圆 399"/>
          <p:cNvSpPr/>
          <p:nvPr/>
        </p:nvSpPr>
        <p:spPr>
          <a:xfrm>
            <a:off x="4247516" y="107740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1" name="直接连接符 400"/>
          <p:cNvCxnSpPr>
            <a:stCxn id="391" idx="3"/>
            <a:endCxn id="395" idx="7"/>
          </p:cNvCxnSpPr>
          <p:nvPr/>
        </p:nvCxnSpPr>
        <p:spPr>
          <a:xfrm flipH="1">
            <a:off x="4236712" y="10553589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1" idx="6"/>
            <a:endCxn id="396" idx="2"/>
          </p:cNvCxnSpPr>
          <p:nvPr/>
        </p:nvCxnSpPr>
        <p:spPr>
          <a:xfrm>
            <a:off x="4333603" y="10537425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391" idx="5"/>
            <a:endCxn id="392" idx="0"/>
          </p:cNvCxnSpPr>
          <p:nvPr/>
        </p:nvCxnSpPr>
        <p:spPr>
          <a:xfrm>
            <a:off x="4326908" y="1055358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392" idx="4"/>
            <a:endCxn id="393" idx="1"/>
          </p:cNvCxnSpPr>
          <p:nvPr/>
        </p:nvCxnSpPr>
        <p:spPr>
          <a:xfrm>
            <a:off x="4356463" y="1065913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>
            <a:stCxn id="392" idx="5"/>
            <a:endCxn id="394" idx="1"/>
          </p:cNvCxnSpPr>
          <p:nvPr/>
        </p:nvCxnSpPr>
        <p:spPr>
          <a:xfrm>
            <a:off x="4372627" y="10652443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393" idx="4"/>
            <a:endCxn id="397" idx="0"/>
          </p:cNvCxnSpPr>
          <p:nvPr/>
        </p:nvCxnSpPr>
        <p:spPr>
          <a:xfrm>
            <a:off x="4379322" y="1075799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394" idx="4"/>
            <a:endCxn id="398" idx="1"/>
          </p:cNvCxnSpPr>
          <p:nvPr/>
        </p:nvCxnSpPr>
        <p:spPr>
          <a:xfrm>
            <a:off x="4443686" y="10721021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397" idx="2"/>
            <a:endCxn id="400" idx="6"/>
          </p:cNvCxnSpPr>
          <p:nvPr/>
        </p:nvCxnSpPr>
        <p:spPr>
          <a:xfrm flipH="1" flipV="1">
            <a:off x="4293235" y="10796915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398" idx="0"/>
            <a:endCxn id="399" idx="3"/>
          </p:cNvCxnSpPr>
          <p:nvPr/>
        </p:nvCxnSpPr>
        <p:spPr>
          <a:xfrm flipV="1">
            <a:off x="4500834" y="10698162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/>
          <p:nvPr/>
        </p:nvSpPr>
        <p:spPr>
          <a:xfrm>
            <a:off x="4803859" y="997200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椭圆 410"/>
          <p:cNvSpPr/>
          <p:nvPr/>
        </p:nvSpPr>
        <p:spPr>
          <a:xfrm>
            <a:off x="4849578" y="100708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椭圆 411"/>
          <p:cNvSpPr/>
          <p:nvPr/>
        </p:nvSpPr>
        <p:spPr>
          <a:xfrm>
            <a:off x="4872437" y="101697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椭圆 412"/>
          <p:cNvSpPr/>
          <p:nvPr/>
        </p:nvSpPr>
        <p:spPr>
          <a:xfrm>
            <a:off x="4936801" y="101327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椭圆 413"/>
          <p:cNvSpPr/>
          <p:nvPr/>
        </p:nvSpPr>
        <p:spPr>
          <a:xfrm>
            <a:off x="4713663" y="100699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椭圆 414"/>
          <p:cNvSpPr/>
          <p:nvPr/>
        </p:nvSpPr>
        <p:spPr>
          <a:xfrm>
            <a:off x="4954925" y="99803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椭圆 415"/>
          <p:cNvSpPr/>
          <p:nvPr/>
        </p:nvSpPr>
        <p:spPr>
          <a:xfrm>
            <a:off x="4913009" y="1026219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椭圆 416"/>
          <p:cNvSpPr/>
          <p:nvPr/>
        </p:nvSpPr>
        <p:spPr>
          <a:xfrm>
            <a:off x="4993949" y="102314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椭圆 417"/>
          <p:cNvSpPr/>
          <p:nvPr/>
        </p:nvSpPr>
        <p:spPr>
          <a:xfrm>
            <a:off x="5054080" y="10116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椭圆 418"/>
          <p:cNvSpPr/>
          <p:nvPr/>
        </p:nvSpPr>
        <p:spPr>
          <a:xfrm>
            <a:off x="4763491" y="102314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0" name="直接连接符 419"/>
          <p:cNvCxnSpPr>
            <a:stCxn id="410" idx="3"/>
            <a:endCxn id="414" idx="7"/>
          </p:cNvCxnSpPr>
          <p:nvPr/>
        </p:nvCxnSpPr>
        <p:spPr>
          <a:xfrm flipH="1">
            <a:off x="4752687" y="1001102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>
            <a:stCxn id="410" idx="6"/>
            <a:endCxn id="415" idx="2"/>
          </p:cNvCxnSpPr>
          <p:nvPr/>
        </p:nvCxnSpPr>
        <p:spPr>
          <a:xfrm>
            <a:off x="4849578" y="999486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/>
          <p:cNvCxnSpPr>
            <a:stCxn id="410" idx="5"/>
            <a:endCxn id="411" idx="0"/>
          </p:cNvCxnSpPr>
          <p:nvPr/>
        </p:nvCxnSpPr>
        <p:spPr>
          <a:xfrm>
            <a:off x="4842883" y="1001102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11" idx="4"/>
            <a:endCxn id="412" idx="1"/>
          </p:cNvCxnSpPr>
          <p:nvPr/>
        </p:nvCxnSpPr>
        <p:spPr>
          <a:xfrm>
            <a:off x="4872438" y="1011657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11" idx="5"/>
            <a:endCxn id="413" idx="1"/>
          </p:cNvCxnSpPr>
          <p:nvPr/>
        </p:nvCxnSpPr>
        <p:spPr>
          <a:xfrm>
            <a:off x="4888602" y="1010987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12" idx="4"/>
            <a:endCxn id="416" idx="0"/>
          </p:cNvCxnSpPr>
          <p:nvPr/>
        </p:nvCxnSpPr>
        <p:spPr>
          <a:xfrm>
            <a:off x="4895297" y="1021542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13" idx="4"/>
            <a:endCxn id="417" idx="1"/>
          </p:cNvCxnSpPr>
          <p:nvPr/>
        </p:nvCxnSpPr>
        <p:spPr>
          <a:xfrm>
            <a:off x="4959661" y="1017845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16" idx="2"/>
            <a:endCxn id="419" idx="6"/>
          </p:cNvCxnSpPr>
          <p:nvPr/>
        </p:nvCxnSpPr>
        <p:spPr>
          <a:xfrm flipH="1" flipV="1">
            <a:off x="4809210" y="1025435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17" idx="0"/>
            <a:endCxn id="418" idx="3"/>
          </p:cNvCxnSpPr>
          <p:nvPr/>
        </p:nvCxnSpPr>
        <p:spPr>
          <a:xfrm flipV="1">
            <a:off x="5016809" y="1015559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5322284" y="877986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椭圆 429"/>
          <p:cNvSpPr/>
          <p:nvPr/>
        </p:nvSpPr>
        <p:spPr>
          <a:xfrm>
            <a:off x="5368003" y="88787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椭圆 430"/>
          <p:cNvSpPr/>
          <p:nvPr/>
        </p:nvSpPr>
        <p:spPr>
          <a:xfrm>
            <a:off x="5390862" y="8977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椭圆 431"/>
          <p:cNvSpPr/>
          <p:nvPr/>
        </p:nvSpPr>
        <p:spPr>
          <a:xfrm>
            <a:off x="5455226" y="89406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椭圆 432"/>
          <p:cNvSpPr/>
          <p:nvPr/>
        </p:nvSpPr>
        <p:spPr>
          <a:xfrm>
            <a:off x="5232088" y="88778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椭圆 433"/>
          <p:cNvSpPr/>
          <p:nvPr/>
        </p:nvSpPr>
        <p:spPr>
          <a:xfrm>
            <a:off x="5473350" y="8788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椭圆 434"/>
          <p:cNvSpPr/>
          <p:nvPr/>
        </p:nvSpPr>
        <p:spPr>
          <a:xfrm>
            <a:off x="5431434" y="90700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椭圆 435"/>
          <p:cNvSpPr/>
          <p:nvPr/>
        </p:nvSpPr>
        <p:spPr>
          <a:xfrm>
            <a:off x="5512374" y="9039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椭圆 436"/>
          <p:cNvSpPr/>
          <p:nvPr/>
        </p:nvSpPr>
        <p:spPr>
          <a:xfrm>
            <a:off x="5572505" y="89244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椭圆 437"/>
          <p:cNvSpPr/>
          <p:nvPr/>
        </p:nvSpPr>
        <p:spPr>
          <a:xfrm>
            <a:off x="5281916" y="9039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9" name="直接连接符 438"/>
          <p:cNvCxnSpPr>
            <a:stCxn id="429" idx="3"/>
            <a:endCxn id="433" idx="7"/>
          </p:cNvCxnSpPr>
          <p:nvPr/>
        </p:nvCxnSpPr>
        <p:spPr>
          <a:xfrm flipH="1">
            <a:off x="5271112" y="8818893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>
            <a:stCxn id="429" idx="6"/>
            <a:endCxn id="434" idx="2"/>
          </p:cNvCxnSpPr>
          <p:nvPr/>
        </p:nvCxnSpPr>
        <p:spPr>
          <a:xfrm>
            <a:off x="5368003" y="8802729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/>
          <p:cNvCxnSpPr>
            <a:stCxn id="429" idx="5"/>
            <a:endCxn id="430" idx="0"/>
          </p:cNvCxnSpPr>
          <p:nvPr/>
        </p:nvCxnSpPr>
        <p:spPr>
          <a:xfrm>
            <a:off x="5361308" y="881889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连接符 441"/>
          <p:cNvCxnSpPr>
            <a:stCxn id="430" idx="4"/>
            <a:endCxn id="431" idx="1"/>
          </p:cNvCxnSpPr>
          <p:nvPr/>
        </p:nvCxnSpPr>
        <p:spPr>
          <a:xfrm>
            <a:off x="5390863" y="892444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30" idx="5"/>
            <a:endCxn id="432" idx="1"/>
          </p:cNvCxnSpPr>
          <p:nvPr/>
        </p:nvCxnSpPr>
        <p:spPr>
          <a:xfrm>
            <a:off x="5407027" y="8917747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连接符 443"/>
          <p:cNvCxnSpPr>
            <a:stCxn id="431" idx="4"/>
            <a:endCxn id="435" idx="0"/>
          </p:cNvCxnSpPr>
          <p:nvPr/>
        </p:nvCxnSpPr>
        <p:spPr>
          <a:xfrm>
            <a:off x="5413722" y="902329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32" idx="4"/>
            <a:endCxn id="436" idx="1"/>
          </p:cNvCxnSpPr>
          <p:nvPr/>
        </p:nvCxnSpPr>
        <p:spPr>
          <a:xfrm>
            <a:off x="5478086" y="8986325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35" idx="2"/>
            <a:endCxn id="438" idx="6"/>
          </p:cNvCxnSpPr>
          <p:nvPr/>
        </p:nvCxnSpPr>
        <p:spPr>
          <a:xfrm flipH="1" flipV="1">
            <a:off x="5327635" y="9062219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36" idx="0"/>
            <a:endCxn id="437" idx="3"/>
          </p:cNvCxnSpPr>
          <p:nvPr/>
        </p:nvCxnSpPr>
        <p:spPr>
          <a:xfrm flipV="1">
            <a:off x="5535234" y="8963466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椭圆 447"/>
          <p:cNvSpPr/>
          <p:nvPr/>
        </p:nvSpPr>
        <p:spPr>
          <a:xfrm>
            <a:off x="6303728" y="772560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椭圆 450"/>
          <p:cNvSpPr/>
          <p:nvPr/>
        </p:nvSpPr>
        <p:spPr>
          <a:xfrm>
            <a:off x="6356401" y="78504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椭圆 454"/>
          <p:cNvSpPr/>
          <p:nvPr/>
        </p:nvSpPr>
        <p:spPr>
          <a:xfrm>
            <a:off x="6493818" y="79850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0" name="直接连接符 459"/>
          <p:cNvCxnSpPr>
            <a:stCxn id="448" idx="5"/>
            <a:endCxn id="451" idx="1"/>
          </p:cNvCxnSpPr>
          <p:nvPr/>
        </p:nvCxnSpPr>
        <p:spPr>
          <a:xfrm>
            <a:off x="6342752" y="7764631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51" idx="4"/>
            <a:endCxn id="455" idx="1"/>
          </p:cNvCxnSpPr>
          <p:nvPr/>
        </p:nvCxnSpPr>
        <p:spPr>
          <a:xfrm>
            <a:off x="6379261" y="7896129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6303728" y="1019598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椭圆 470"/>
          <p:cNvSpPr/>
          <p:nvPr/>
        </p:nvSpPr>
        <p:spPr>
          <a:xfrm>
            <a:off x="6356401" y="103207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椭圆 471"/>
          <p:cNvSpPr/>
          <p:nvPr/>
        </p:nvSpPr>
        <p:spPr>
          <a:xfrm>
            <a:off x="6493818" y="1045547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3" name="直接连接符 472"/>
          <p:cNvCxnSpPr>
            <a:stCxn id="470" idx="5"/>
            <a:endCxn id="471" idx="1"/>
          </p:cNvCxnSpPr>
          <p:nvPr/>
        </p:nvCxnSpPr>
        <p:spPr>
          <a:xfrm>
            <a:off x="6342752" y="10235006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接连接符 473"/>
          <p:cNvCxnSpPr>
            <a:stCxn id="471" idx="4"/>
            <a:endCxn id="472" idx="1"/>
          </p:cNvCxnSpPr>
          <p:nvPr/>
        </p:nvCxnSpPr>
        <p:spPr>
          <a:xfrm>
            <a:off x="6379261" y="10366504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椭圆 474"/>
          <p:cNvSpPr/>
          <p:nvPr/>
        </p:nvSpPr>
        <p:spPr>
          <a:xfrm>
            <a:off x="7041828" y="850708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椭圆 475"/>
          <p:cNvSpPr/>
          <p:nvPr/>
        </p:nvSpPr>
        <p:spPr>
          <a:xfrm>
            <a:off x="7094501" y="86318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椭圆 476"/>
          <p:cNvSpPr/>
          <p:nvPr/>
        </p:nvSpPr>
        <p:spPr>
          <a:xfrm>
            <a:off x="7231918" y="876657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8" name="直接连接符 477"/>
          <p:cNvCxnSpPr>
            <a:stCxn id="475" idx="5"/>
            <a:endCxn id="476" idx="1"/>
          </p:cNvCxnSpPr>
          <p:nvPr/>
        </p:nvCxnSpPr>
        <p:spPr>
          <a:xfrm>
            <a:off x="7080852" y="8546111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6" idx="4"/>
            <a:endCxn id="477" idx="1"/>
          </p:cNvCxnSpPr>
          <p:nvPr/>
        </p:nvCxnSpPr>
        <p:spPr>
          <a:xfrm>
            <a:off x="7117361" y="8677609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椭圆 479"/>
          <p:cNvSpPr/>
          <p:nvPr/>
        </p:nvSpPr>
        <p:spPr>
          <a:xfrm>
            <a:off x="7938751" y="848726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椭圆 481"/>
          <p:cNvSpPr/>
          <p:nvPr/>
        </p:nvSpPr>
        <p:spPr>
          <a:xfrm>
            <a:off x="8128841" y="874675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84" name="直接连接符 483"/>
          <p:cNvCxnSpPr>
            <a:stCxn id="480" idx="5"/>
            <a:endCxn id="482" idx="1"/>
          </p:cNvCxnSpPr>
          <p:nvPr/>
        </p:nvCxnSpPr>
        <p:spPr>
          <a:xfrm>
            <a:off x="7977775" y="8526290"/>
            <a:ext cx="157761" cy="227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椭圆 485"/>
          <p:cNvSpPr/>
          <p:nvPr/>
        </p:nvSpPr>
        <p:spPr>
          <a:xfrm>
            <a:off x="8876401" y="850482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椭圆 486"/>
          <p:cNvSpPr/>
          <p:nvPr/>
        </p:nvSpPr>
        <p:spPr>
          <a:xfrm>
            <a:off x="9066491" y="876431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9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89038" y="8961230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椭圆 2"/>
          <p:cNvSpPr/>
          <p:nvPr/>
        </p:nvSpPr>
        <p:spPr>
          <a:xfrm>
            <a:off x="2199735" y="9416800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2305081" y="9872369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2601702" y="9701988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1573370" y="9412703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2685227" y="8999780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2492057" y="10298582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2865069" y="10157092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3142183" y="9627496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1803002" y="10157092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连接符 11"/>
          <p:cNvCxnSpPr>
            <a:stCxn id="2" idx="3"/>
            <a:endCxn id="6" idx="7"/>
          </p:cNvCxnSpPr>
          <p:nvPr/>
        </p:nvCxnSpPr>
        <p:spPr>
          <a:xfrm flipH="1">
            <a:off x="1753212" y="9141073"/>
            <a:ext cx="266680" cy="302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" idx="6"/>
            <a:endCxn id="7" idx="2"/>
          </p:cNvCxnSpPr>
          <p:nvPr/>
        </p:nvCxnSpPr>
        <p:spPr>
          <a:xfrm>
            <a:off x="2199735" y="9066581"/>
            <a:ext cx="485492" cy="38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" idx="5"/>
            <a:endCxn id="3" idx="0"/>
          </p:cNvCxnSpPr>
          <p:nvPr/>
        </p:nvCxnSpPr>
        <p:spPr>
          <a:xfrm>
            <a:off x="2168881" y="9141073"/>
            <a:ext cx="136204" cy="275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3" idx="4"/>
            <a:endCxn id="4" idx="1"/>
          </p:cNvCxnSpPr>
          <p:nvPr/>
        </p:nvCxnSpPr>
        <p:spPr>
          <a:xfrm>
            <a:off x="2305085" y="9627496"/>
            <a:ext cx="30849" cy="275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" idx="5"/>
            <a:endCxn id="5" idx="1"/>
          </p:cNvCxnSpPr>
          <p:nvPr/>
        </p:nvCxnSpPr>
        <p:spPr>
          <a:xfrm>
            <a:off x="2379577" y="9596642"/>
            <a:ext cx="252979" cy="13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4"/>
            <a:endCxn id="8" idx="0"/>
          </p:cNvCxnSpPr>
          <p:nvPr/>
        </p:nvCxnSpPr>
        <p:spPr>
          <a:xfrm>
            <a:off x="2410431" y="10083065"/>
            <a:ext cx="186976" cy="2155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9" idx="1"/>
          </p:cNvCxnSpPr>
          <p:nvPr/>
        </p:nvCxnSpPr>
        <p:spPr>
          <a:xfrm>
            <a:off x="2707053" y="9912684"/>
            <a:ext cx="188870" cy="275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2"/>
            <a:endCxn id="11" idx="6"/>
          </p:cNvCxnSpPr>
          <p:nvPr/>
        </p:nvCxnSpPr>
        <p:spPr>
          <a:xfrm flipH="1" flipV="1">
            <a:off x="2013699" y="10262442"/>
            <a:ext cx="478358" cy="141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0"/>
            <a:endCxn id="10" idx="3"/>
          </p:cNvCxnSpPr>
          <p:nvPr/>
        </p:nvCxnSpPr>
        <p:spPr>
          <a:xfrm flipV="1">
            <a:off x="2970420" y="9807338"/>
            <a:ext cx="202618" cy="349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162911" y="8992232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椭圆 21"/>
          <p:cNvSpPr/>
          <p:nvPr/>
        </p:nvSpPr>
        <p:spPr>
          <a:xfrm>
            <a:off x="4405655" y="9567388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/>
          <p:cNvSpPr/>
          <p:nvPr/>
        </p:nvSpPr>
        <p:spPr>
          <a:xfrm>
            <a:off x="5038942" y="10188094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4" name="直接连接符 23"/>
          <p:cNvCxnSpPr>
            <a:stCxn id="21" idx="5"/>
            <a:endCxn id="22" idx="1"/>
          </p:cNvCxnSpPr>
          <p:nvPr/>
        </p:nvCxnSpPr>
        <p:spPr>
          <a:xfrm>
            <a:off x="4342753" y="9172075"/>
            <a:ext cx="93755" cy="426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" idx="4"/>
            <a:endCxn id="23" idx="1"/>
          </p:cNvCxnSpPr>
          <p:nvPr/>
        </p:nvCxnSpPr>
        <p:spPr>
          <a:xfrm>
            <a:off x="4511005" y="9778084"/>
            <a:ext cx="558791" cy="440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984139" y="8956088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/>
          <p:cNvSpPr/>
          <p:nvPr/>
        </p:nvSpPr>
        <p:spPr>
          <a:xfrm>
            <a:off x="6860170" y="10151949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8" name="直接连接符 27"/>
          <p:cNvCxnSpPr>
            <a:stCxn id="26" idx="5"/>
            <a:endCxn id="27" idx="1"/>
          </p:cNvCxnSpPr>
          <p:nvPr/>
        </p:nvCxnSpPr>
        <p:spPr>
          <a:xfrm>
            <a:off x="6163981" y="9135930"/>
            <a:ext cx="727043" cy="1046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815660" y="8899260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椭圆 29"/>
          <p:cNvSpPr/>
          <p:nvPr/>
        </p:nvSpPr>
        <p:spPr>
          <a:xfrm>
            <a:off x="8691691" y="10095121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82403" y="8662519"/>
            <a:ext cx="450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</a:t>
            </a:r>
            <a:endParaRPr 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201125" y="918677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570002" y="866526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LA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819643" y="9314004"/>
            <a:ext cx="468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AV</a:t>
            </a:r>
            <a:endParaRPr lang="en-US" sz="2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2573298" y="9404816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LBB</a:t>
            </a:r>
            <a:endParaRPr lang="en-US" sz="2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771843" y="9752445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RBB</a:t>
            </a:r>
            <a:endParaRPr 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385347" y="10003820"/>
            <a:ext cx="466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RV</a:t>
            </a:r>
            <a:endParaRPr lang="en-US" sz="2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013698" y="10382795"/>
            <a:ext cx="603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RVA</a:t>
            </a:r>
            <a:endParaRPr lang="en-US" sz="2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2991127" y="10241743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LVA</a:t>
            </a:r>
            <a:endParaRPr lang="en-US" sz="2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130164" y="9330275"/>
            <a:ext cx="419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LV</a:t>
            </a:r>
            <a:endParaRPr 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690969" y="8765985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</a:t>
            </a:r>
            <a:endParaRPr 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504235" y="10218948"/>
            <a:ext cx="49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NV</a:t>
            </a:r>
            <a:endParaRPr 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4438592" y="9272626"/>
            <a:ext cx="539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AV’</a:t>
            </a:r>
            <a:endParaRPr lang="en-US" sz="2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520832" y="8735820"/>
            <a:ext cx="553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NA’</a:t>
            </a:r>
            <a:endParaRPr lang="en-US" sz="2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299117" y="10151949"/>
            <a:ext cx="566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NV’</a:t>
            </a:r>
            <a:endParaRPr lang="en-US" sz="2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303660" y="8612196"/>
            <a:ext cx="617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NA’’</a:t>
            </a:r>
            <a:endParaRPr lang="en-US" sz="2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8075082" y="10046832"/>
            <a:ext cx="630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NV’’</a:t>
            </a:r>
            <a:endParaRPr lang="en-US" sz="2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2300009" y="10782905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(a)</a:t>
            </a:r>
            <a:endParaRPr lang="en-US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4367649" y="1078290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(b)</a:t>
            </a:r>
            <a:endParaRPr lang="en-US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6296388" y="10782905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(c)</a:t>
            </a:r>
            <a:endParaRPr lang="en-US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7953259" y="1078290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(d)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97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文本框 445"/>
          <p:cNvSpPr txBox="1"/>
          <p:nvPr/>
        </p:nvSpPr>
        <p:spPr>
          <a:xfrm>
            <a:off x="3037431" y="790906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759" name="文本框 758"/>
          <p:cNvSpPr txBox="1"/>
          <p:nvPr/>
        </p:nvSpPr>
        <p:spPr>
          <a:xfrm>
            <a:off x="3042561" y="870244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grpSp>
        <p:nvGrpSpPr>
          <p:cNvPr id="388" name="组合 387"/>
          <p:cNvGrpSpPr/>
          <p:nvPr/>
        </p:nvGrpSpPr>
        <p:grpSpPr>
          <a:xfrm>
            <a:off x="1623854" y="9063173"/>
            <a:ext cx="386136" cy="335911"/>
            <a:chOff x="4205906" y="8622862"/>
            <a:chExt cx="386136" cy="335911"/>
          </a:xfrm>
        </p:grpSpPr>
        <p:sp>
          <p:nvSpPr>
            <p:cNvPr id="206" name="椭圆 205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直接连接符 215"/>
            <p:cNvCxnSpPr>
              <a:stCxn id="206" idx="3"/>
              <a:endCxn id="210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206" idx="6"/>
              <a:endCxn id="211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206" idx="5"/>
              <a:endCxn id="207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07" idx="4"/>
              <a:endCxn id="208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207" idx="5"/>
              <a:endCxn id="209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208" idx="4"/>
              <a:endCxn id="212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209" idx="4"/>
              <a:endCxn id="213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>
              <a:stCxn id="212" idx="2"/>
              <a:endCxn id="215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>
              <a:stCxn id="213" idx="0"/>
              <a:endCxn id="214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组合 389"/>
          <p:cNvGrpSpPr/>
          <p:nvPr/>
        </p:nvGrpSpPr>
        <p:grpSpPr>
          <a:xfrm>
            <a:off x="1652404" y="10209330"/>
            <a:ext cx="386136" cy="335911"/>
            <a:chOff x="4197688" y="10514565"/>
            <a:chExt cx="386136" cy="335911"/>
          </a:xfrm>
        </p:grpSpPr>
        <p:sp>
          <p:nvSpPr>
            <p:cNvPr id="301" name="椭圆 300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直接连接符 310"/>
            <p:cNvCxnSpPr>
              <a:stCxn id="301" idx="3"/>
              <a:endCxn id="305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>
              <a:stCxn id="301" idx="6"/>
              <a:endCxn id="306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>
              <a:stCxn id="301" idx="5"/>
              <a:endCxn id="302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>
              <a:stCxn id="302" idx="4"/>
              <a:endCxn id="303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>
              <a:stCxn id="302" idx="5"/>
              <a:endCxn id="304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>
              <a:stCxn id="303" idx="4"/>
              <a:endCxn id="307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>
              <a:stCxn id="304" idx="4"/>
              <a:endCxn id="308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>
              <a:stCxn id="307" idx="2"/>
              <a:endCxn id="310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>
              <a:stCxn id="308" idx="0"/>
              <a:endCxn id="309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组合 396"/>
          <p:cNvGrpSpPr/>
          <p:nvPr/>
        </p:nvGrpSpPr>
        <p:grpSpPr>
          <a:xfrm>
            <a:off x="3963647" y="9437839"/>
            <a:ext cx="235809" cy="305209"/>
            <a:chOff x="7938751" y="8487266"/>
            <a:chExt cx="235809" cy="305209"/>
          </a:xfrm>
        </p:grpSpPr>
        <p:sp>
          <p:nvSpPr>
            <p:cNvPr id="373" name="椭圆 372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375" name="直接连接符 374"/>
            <p:cNvCxnSpPr>
              <a:stCxn id="373" idx="5"/>
              <a:endCxn id="374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组合 397"/>
          <p:cNvGrpSpPr/>
          <p:nvPr/>
        </p:nvGrpSpPr>
        <p:grpSpPr>
          <a:xfrm>
            <a:off x="4633513" y="9172959"/>
            <a:ext cx="235809" cy="305209"/>
            <a:chOff x="8876401" y="8504821"/>
            <a:chExt cx="235809" cy="305209"/>
          </a:xfrm>
        </p:grpSpPr>
        <p:sp>
          <p:nvSpPr>
            <p:cNvPr id="376" name="椭圆 375"/>
            <p:cNvSpPr/>
            <p:nvPr/>
          </p:nvSpPr>
          <p:spPr>
            <a:xfrm>
              <a:off x="8876401" y="850482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9066491" y="876431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400" name="直接箭头连接符 399"/>
          <p:cNvCxnSpPr/>
          <p:nvPr/>
        </p:nvCxnSpPr>
        <p:spPr>
          <a:xfrm>
            <a:off x="1419220" y="7310794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椭圆 420"/>
          <p:cNvSpPr/>
          <p:nvPr/>
        </p:nvSpPr>
        <p:spPr>
          <a:xfrm>
            <a:off x="2677089" y="790375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椭圆 421"/>
          <p:cNvSpPr/>
          <p:nvPr/>
        </p:nvSpPr>
        <p:spPr>
          <a:xfrm>
            <a:off x="2722808" y="80026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椭圆 422"/>
          <p:cNvSpPr/>
          <p:nvPr/>
        </p:nvSpPr>
        <p:spPr>
          <a:xfrm>
            <a:off x="2745667" y="81014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椭圆 426"/>
          <p:cNvSpPr/>
          <p:nvPr/>
        </p:nvSpPr>
        <p:spPr>
          <a:xfrm>
            <a:off x="2786239" y="81939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3" name="直接连接符 432"/>
          <p:cNvCxnSpPr>
            <a:stCxn id="421" idx="5"/>
            <a:endCxn id="422" idx="0"/>
          </p:cNvCxnSpPr>
          <p:nvPr/>
        </p:nvCxnSpPr>
        <p:spPr>
          <a:xfrm>
            <a:off x="2716113" y="794277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>
            <a:stCxn id="422" idx="4"/>
            <a:endCxn id="423" idx="1"/>
          </p:cNvCxnSpPr>
          <p:nvPr/>
        </p:nvCxnSpPr>
        <p:spPr>
          <a:xfrm>
            <a:off x="2745668" y="804832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23" idx="4"/>
            <a:endCxn id="427" idx="0"/>
          </p:cNvCxnSpPr>
          <p:nvPr/>
        </p:nvCxnSpPr>
        <p:spPr>
          <a:xfrm>
            <a:off x="2768527" y="814718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椭圆 442"/>
          <p:cNvSpPr/>
          <p:nvPr/>
        </p:nvSpPr>
        <p:spPr>
          <a:xfrm>
            <a:off x="2337071" y="943063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椭圆 443"/>
          <p:cNvSpPr/>
          <p:nvPr/>
        </p:nvSpPr>
        <p:spPr>
          <a:xfrm>
            <a:off x="2382790" y="95294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椭圆 444"/>
          <p:cNvSpPr/>
          <p:nvPr/>
        </p:nvSpPr>
        <p:spPr>
          <a:xfrm>
            <a:off x="2405649" y="96283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椭圆 446"/>
          <p:cNvSpPr/>
          <p:nvPr/>
        </p:nvSpPr>
        <p:spPr>
          <a:xfrm>
            <a:off x="2246875" y="952859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椭圆 448"/>
          <p:cNvSpPr/>
          <p:nvPr/>
        </p:nvSpPr>
        <p:spPr>
          <a:xfrm>
            <a:off x="2446221" y="97208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3" name="直接连接符 452"/>
          <p:cNvCxnSpPr>
            <a:stCxn id="443" idx="3"/>
            <a:endCxn id="447" idx="7"/>
          </p:cNvCxnSpPr>
          <p:nvPr/>
        </p:nvCxnSpPr>
        <p:spPr>
          <a:xfrm flipH="1">
            <a:off x="2285899" y="9469655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>
            <a:stCxn id="443" idx="5"/>
            <a:endCxn id="444" idx="0"/>
          </p:cNvCxnSpPr>
          <p:nvPr/>
        </p:nvCxnSpPr>
        <p:spPr>
          <a:xfrm>
            <a:off x="2376095" y="946965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连接符 455"/>
          <p:cNvCxnSpPr>
            <a:stCxn id="444" idx="4"/>
            <a:endCxn id="445" idx="1"/>
          </p:cNvCxnSpPr>
          <p:nvPr/>
        </p:nvCxnSpPr>
        <p:spPr>
          <a:xfrm>
            <a:off x="2405650" y="957520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连接符 457"/>
          <p:cNvCxnSpPr>
            <a:stCxn id="445" idx="4"/>
            <a:endCxn id="449" idx="0"/>
          </p:cNvCxnSpPr>
          <p:nvPr/>
        </p:nvCxnSpPr>
        <p:spPr>
          <a:xfrm>
            <a:off x="2428509" y="967405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1" name="组合 950"/>
          <p:cNvGrpSpPr/>
          <p:nvPr/>
        </p:nvGrpSpPr>
        <p:grpSpPr>
          <a:xfrm>
            <a:off x="2278366" y="10223296"/>
            <a:ext cx="195237" cy="335911"/>
            <a:chOff x="2299836" y="10327767"/>
            <a:chExt cx="195237" cy="335911"/>
          </a:xfrm>
        </p:grpSpPr>
        <p:sp>
          <p:nvSpPr>
            <p:cNvPr id="467" name="椭圆 466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椭圆 467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椭圆 468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椭圆 472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椭圆 475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9" name="直接连接符 478"/>
            <p:cNvCxnSpPr>
              <a:stCxn id="467" idx="5"/>
              <a:endCxn id="468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/>
            <p:cNvCxnSpPr>
              <a:stCxn id="468" idx="4"/>
              <a:endCxn id="469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/>
            <p:cNvCxnSpPr>
              <a:stCxn id="469" idx="4"/>
              <a:endCxn id="473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/>
            <p:cNvCxnSpPr>
              <a:stCxn id="473" idx="2"/>
              <a:endCxn id="476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7" name="椭圆 516"/>
          <p:cNvSpPr/>
          <p:nvPr/>
        </p:nvSpPr>
        <p:spPr>
          <a:xfrm>
            <a:off x="1091208" y="906812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椭圆 517"/>
          <p:cNvSpPr/>
          <p:nvPr/>
        </p:nvSpPr>
        <p:spPr>
          <a:xfrm>
            <a:off x="1136927" y="91669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椭圆 518"/>
          <p:cNvSpPr/>
          <p:nvPr/>
        </p:nvSpPr>
        <p:spPr>
          <a:xfrm>
            <a:off x="1159786" y="92658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椭圆 519"/>
          <p:cNvSpPr/>
          <p:nvPr/>
        </p:nvSpPr>
        <p:spPr>
          <a:xfrm>
            <a:off x="1224150" y="92288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椭圆 520"/>
          <p:cNvSpPr/>
          <p:nvPr/>
        </p:nvSpPr>
        <p:spPr>
          <a:xfrm>
            <a:off x="1009861" y="91071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椭圆 521"/>
          <p:cNvSpPr/>
          <p:nvPr/>
        </p:nvSpPr>
        <p:spPr>
          <a:xfrm>
            <a:off x="1242274" y="90764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椭圆 522"/>
          <p:cNvSpPr/>
          <p:nvPr/>
        </p:nvSpPr>
        <p:spPr>
          <a:xfrm>
            <a:off x="1200358" y="93583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椭圆 523"/>
          <p:cNvSpPr/>
          <p:nvPr/>
        </p:nvSpPr>
        <p:spPr>
          <a:xfrm>
            <a:off x="1281298" y="93276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椭圆 524"/>
          <p:cNvSpPr/>
          <p:nvPr/>
        </p:nvSpPr>
        <p:spPr>
          <a:xfrm>
            <a:off x="1341429" y="92126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椭圆 525"/>
          <p:cNvSpPr/>
          <p:nvPr/>
        </p:nvSpPr>
        <p:spPr>
          <a:xfrm>
            <a:off x="1050840" y="93276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7" name="直接连接符 526"/>
          <p:cNvCxnSpPr>
            <a:stCxn id="517" idx="3"/>
            <a:endCxn id="521" idx="7"/>
          </p:cNvCxnSpPr>
          <p:nvPr/>
        </p:nvCxnSpPr>
        <p:spPr>
          <a:xfrm flipH="1">
            <a:off x="1048885" y="9107150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17" idx="6"/>
            <a:endCxn id="522" idx="2"/>
          </p:cNvCxnSpPr>
          <p:nvPr/>
        </p:nvCxnSpPr>
        <p:spPr>
          <a:xfrm>
            <a:off x="1136927" y="909098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17" idx="5"/>
            <a:endCxn id="518" idx="0"/>
          </p:cNvCxnSpPr>
          <p:nvPr/>
        </p:nvCxnSpPr>
        <p:spPr>
          <a:xfrm>
            <a:off x="1130232" y="910715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接连接符 529"/>
          <p:cNvCxnSpPr>
            <a:stCxn id="518" idx="4"/>
            <a:endCxn id="519" idx="1"/>
          </p:cNvCxnSpPr>
          <p:nvPr/>
        </p:nvCxnSpPr>
        <p:spPr>
          <a:xfrm>
            <a:off x="1159787" y="921269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接连接符 530"/>
          <p:cNvCxnSpPr>
            <a:stCxn id="518" idx="5"/>
            <a:endCxn id="520" idx="1"/>
          </p:cNvCxnSpPr>
          <p:nvPr/>
        </p:nvCxnSpPr>
        <p:spPr>
          <a:xfrm>
            <a:off x="1175951" y="920600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接连接符 531"/>
          <p:cNvCxnSpPr>
            <a:stCxn id="519" idx="4"/>
            <a:endCxn id="523" idx="0"/>
          </p:cNvCxnSpPr>
          <p:nvPr/>
        </p:nvCxnSpPr>
        <p:spPr>
          <a:xfrm>
            <a:off x="1182646" y="931155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连接符 532"/>
          <p:cNvCxnSpPr>
            <a:stCxn id="520" idx="4"/>
            <a:endCxn id="524" idx="1"/>
          </p:cNvCxnSpPr>
          <p:nvPr/>
        </p:nvCxnSpPr>
        <p:spPr>
          <a:xfrm>
            <a:off x="1247010" y="927458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23" idx="2"/>
            <a:endCxn id="526" idx="6"/>
          </p:cNvCxnSpPr>
          <p:nvPr/>
        </p:nvCxnSpPr>
        <p:spPr>
          <a:xfrm flipH="1" flipV="1">
            <a:off x="1096559" y="935047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/>
          <p:cNvCxnSpPr>
            <a:stCxn id="524" idx="0"/>
            <a:endCxn id="525" idx="3"/>
          </p:cNvCxnSpPr>
          <p:nvPr/>
        </p:nvCxnSpPr>
        <p:spPr>
          <a:xfrm flipV="1">
            <a:off x="1304158" y="925172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椭圆 535"/>
          <p:cNvSpPr/>
          <p:nvPr/>
        </p:nvSpPr>
        <p:spPr>
          <a:xfrm>
            <a:off x="1073707" y="713259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椭圆 536"/>
          <p:cNvSpPr/>
          <p:nvPr/>
        </p:nvSpPr>
        <p:spPr>
          <a:xfrm>
            <a:off x="1119426" y="72314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椭圆 537"/>
          <p:cNvSpPr/>
          <p:nvPr/>
        </p:nvSpPr>
        <p:spPr>
          <a:xfrm>
            <a:off x="1142285" y="73303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椭圆 538"/>
          <p:cNvSpPr/>
          <p:nvPr/>
        </p:nvSpPr>
        <p:spPr>
          <a:xfrm>
            <a:off x="1206649" y="72933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椭圆 539"/>
          <p:cNvSpPr/>
          <p:nvPr/>
        </p:nvSpPr>
        <p:spPr>
          <a:xfrm>
            <a:off x="983511" y="72305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椭圆 540"/>
          <p:cNvSpPr/>
          <p:nvPr/>
        </p:nvSpPr>
        <p:spPr>
          <a:xfrm>
            <a:off x="1224773" y="71409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椭圆 541"/>
          <p:cNvSpPr/>
          <p:nvPr/>
        </p:nvSpPr>
        <p:spPr>
          <a:xfrm>
            <a:off x="1182857" y="74227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椭圆 542"/>
          <p:cNvSpPr/>
          <p:nvPr/>
        </p:nvSpPr>
        <p:spPr>
          <a:xfrm>
            <a:off x="1263797" y="73920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椭圆 543"/>
          <p:cNvSpPr/>
          <p:nvPr/>
        </p:nvSpPr>
        <p:spPr>
          <a:xfrm>
            <a:off x="1323928" y="72771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椭圆 544"/>
          <p:cNvSpPr/>
          <p:nvPr/>
        </p:nvSpPr>
        <p:spPr>
          <a:xfrm>
            <a:off x="1033339" y="73920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6" name="直接连接符 545"/>
          <p:cNvCxnSpPr>
            <a:stCxn id="536" idx="3"/>
            <a:endCxn id="540" idx="7"/>
          </p:cNvCxnSpPr>
          <p:nvPr/>
        </p:nvCxnSpPr>
        <p:spPr>
          <a:xfrm flipH="1">
            <a:off x="1022535" y="717162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>
            <a:stCxn id="536" idx="6"/>
            <a:endCxn id="541" idx="2"/>
          </p:cNvCxnSpPr>
          <p:nvPr/>
        </p:nvCxnSpPr>
        <p:spPr>
          <a:xfrm>
            <a:off x="1119426" y="715545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36" idx="5"/>
            <a:endCxn id="537" idx="0"/>
          </p:cNvCxnSpPr>
          <p:nvPr/>
        </p:nvCxnSpPr>
        <p:spPr>
          <a:xfrm>
            <a:off x="1112731" y="717162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>
            <a:stCxn id="537" idx="4"/>
            <a:endCxn id="538" idx="1"/>
          </p:cNvCxnSpPr>
          <p:nvPr/>
        </p:nvCxnSpPr>
        <p:spPr>
          <a:xfrm>
            <a:off x="1142286" y="727716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接连接符 549"/>
          <p:cNvCxnSpPr>
            <a:stCxn id="537" idx="5"/>
            <a:endCxn id="539" idx="1"/>
          </p:cNvCxnSpPr>
          <p:nvPr/>
        </p:nvCxnSpPr>
        <p:spPr>
          <a:xfrm>
            <a:off x="1158450" y="727047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38" idx="4"/>
            <a:endCxn id="542" idx="0"/>
          </p:cNvCxnSpPr>
          <p:nvPr/>
        </p:nvCxnSpPr>
        <p:spPr>
          <a:xfrm>
            <a:off x="1165145" y="737602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接连接符 551"/>
          <p:cNvCxnSpPr>
            <a:stCxn id="539" idx="4"/>
            <a:endCxn id="543" idx="1"/>
          </p:cNvCxnSpPr>
          <p:nvPr/>
        </p:nvCxnSpPr>
        <p:spPr>
          <a:xfrm>
            <a:off x="1229509" y="733905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/>
          <p:cNvCxnSpPr>
            <a:stCxn id="542" idx="2"/>
            <a:endCxn id="545" idx="6"/>
          </p:cNvCxnSpPr>
          <p:nvPr/>
        </p:nvCxnSpPr>
        <p:spPr>
          <a:xfrm flipH="1" flipV="1">
            <a:off x="1079058" y="741494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43" idx="0"/>
            <a:endCxn id="544" idx="3"/>
          </p:cNvCxnSpPr>
          <p:nvPr/>
        </p:nvCxnSpPr>
        <p:spPr>
          <a:xfrm flipV="1">
            <a:off x="1286657" y="731619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椭圆 554"/>
          <p:cNvSpPr/>
          <p:nvPr/>
        </p:nvSpPr>
        <p:spPr>
          <a:xfrm>
            <a:off x="1099047" y="753655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椭圆 555"/>
          <p:cNvSpPr/>
          <p:nvPr/>
        </p:nvSpPr>
        <p:spPr>
          <a:xfrm>
            <a:off x="1144766" y="76354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椭圆 556"/>
          <p:cNvSpPr/>
          <p:nvPr/>
        </p:nvSpPr>
        <p:spPr>
          <a:xfrm>
            <a:off x="1167625" y="7734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椭圆 557"/>
          <p:cNvSpPr/>
          <p:nvPr/>
        </p:nvSpPr>
        <p:spPr>
          <a:xfrm>
            <a:off x="1231989" y="7697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椭圆 558"/>
          <p:cNvSpPr/>
          <p:nvPr/>
        </p:nvSpPr>
        <p:spPr>
          <a:xfrm>
            <a:off x="1008851" y="76345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椭圆 559"/>
          <p:cNvSpPr/>
          <p:nvPr/>
        </p:nvSpPr>
        <p:spPr>
          <a:xfrm>
            <a:off x="1250113" y="75449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椭圆 560"/>
          <p:cNvSpPr/>
          <p:nvPr/>
        </p:nvSpPr>
        <p:spPr>
          <a:xfrm>
            <a:off x="1208197" y="78267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椭圆 561"/>
          <p:cNvSpPr/>
          <p:nvPr/>
        </p:nvSpPr>
        <p:spPr>
          <a:xfrm>
            <a:off x="1289137" y="7796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椭圆 562"/>
          <p:cNvSpPr/>
          <p:nvPr/>
        </p:nvSpPr>
        <p:spPr>
          <a:xfrm>
            <a:off x="1349268" y="7681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椭圆 563"/>
          <p:cNvSpPr/>
          <p:nvPr/>
        </p:nvSpPr>
        <p:spPr>
          <a:xfrm>
            <a:off x="1058679" y="7796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5" name="直接连接符 564"/>
          <p:cNvCxnSpPr>
            <a:stCxn id="555" idx="3"/>
            <a:endCxn id="559" idx="7"/>
          </p:cNvCxnSpPr>
          <p:nvPr/>
        </p:nvCxnSpPr>
        <p:spPr>
          <a:xfrm flipH="1">
            <a:off x="1047875" y="757558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/>
          <p:cNvCxnSpPr>
            <a:stCxn id="555" idx="6"/>
            <a:endCxn id="560" idx="2"/>
          </p:cNvCxnSpPr>
          <p:nvPr/>
        </p:nvCxnSpPr>
        <p:spPr>
          <a:xfrm>
            <a:off x="1144766" y="755941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接连接符 566"/>
          <p:cNvCxnSpPr>
            <a:stCxn id="555" idx="5"/>
            <a:endCxn id="556" idx="0"/>
          </p:cNvCxnSpPr>
          <p:nvPr/>
        </p:nvCxnSpPr>
        <p:spPr>
          <a:xfrm>
            <a:off x="1138071" y="757558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接连接符 567"/>
          <p:cNvCxnSpPr>
            <a:stCxn id="556" idx="4"/>
            <a:endCxn id="557" idx="1"/>
          </p:cNvCxnSpPr>
          <p:nvPr/>
        </p:nvCxnSpPr>
        <p:spPr>
          <a:xfrm>
            <a:off x="1167626" y="768113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接连接符 568"/>
          <p:cNvCxnSpPr>
            <a:stCxn id="556" idx="5"/>
            <a:endCxn id="558" idx="1"/>
          </p:cNvCxnSpPr>
          <p:nvPr/>
        </p:nvCxnSpPr>
        <p:spPr>
          <a:xfrm>
            <a:off x="1183790" y="767443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接连接符 569"/>
          <p:cNvCxnSpPr>
            <a:stCxn id="557" idx="4"/>
            <a:endCxn id="561" idx="0"/>
          </p:cNvCxnSpPr>
          <p:nvPr/>
        </p:nvCxnSpPr>
        <p:spPr>
          <a:xfrm>
            <a:off x="1190485" y="777998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/>
          <p:cNvCxnSpPr>
            <a:stCxn id="558" idx="4"/>
            <a:endCxn id="562" idx="1"/>
          </p:cNvCxnSpPr>
          <p:nvPr/>
        </p:nvCxnSpPr>
        <p:spPr>
          <a:xfrm>
            <a:off x="1254849" y="774301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连接符 571"/>
          <p:cNvCxnSpPr>
            <a:stCxn id="561" idx="2"/>
            <a:endCxn id="564" idx="6"/>
          </p:cNvCxnSpPr>
          <p:nvPr/>
        </p:nvCxnSpPr>
        <p:spPr>
          <a:xfrm flipH="1" flipV="1">
            <a:off x="1104398" y="781890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连接符 572"/>
          <p:cNvCxnSpPr>
            <a:stCxn id="562" idx="0"/>
            <a:endCxn id="563" idx="3"/>
          </p:cNvCxnSpPr>
          <p:nvPr/>
        </p:nvCxnSpPr>
        <p:spPr>
          <a:xfrm flipV="1">
            <a:off x="1311997" y="772015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椭圆 573"/>
          <p:cNvSpPr/>
          <p:nvPr/>
        </p:nvSpPr>
        <p:spPr>
          <a:xfrm>
            <a:off x="1071696" y="92151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椭圆 574"/>
          <p:cNvSpPr/>
          <p:nvPr/>
        </p:nvSpPr>
        <p:spPr>
          <a:xfrm>
            <a:off x="995950" y="91854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6" name="直接连接符 575"/>
          <p:cNvCxnSpPr>
            <a:stCxn id="521" idx="4"/>
            <a:endCxn id="575" idx="0"/>
          </p:cNvCxnSpPr>
          <p:nvPr/>
        </p:nvCxnSpPr>
        <p:spPr>
          <a:xfrm flipH="1">
            <a:off x="1018810" y="9152869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/>
          <p:cNvCxnSpPr>
            <a:stCxn id="575" idx="5"/>
            <a:endCxn id="574" idx="2"/>
          </p:cNvCxnSpPr>
          <p:nvPr/>
        </p:nvCxnSpPr>
        <p:spPr>
          <a:xfrm>
            <a:off x="1034974" y="9224515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接连接符 577"/>
          <p:cNvCxnSpPr>
            <a:stCxn id="574" idx="7"/>
            <a:endCxn id="518" idx="3"/>
          </p:cNvCxnSpPr>
          <p:nvPr/>
        </p:nvCxnSpPr>
        <p:spPr>
          <a:xfrm flipV="1">
            <a:off x="1110720" y="9206004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椭圆 578"/>
          <p:cNvSpPr/>
          <p:nvPr/>
        </p:nvSpPr>
        <p:spPr>
          <a:xfrm>
            <a:off x="1100970" y="790988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椭圆 579"/>
          <p:cNvSpPr/>
          <p:nvPr/>
        </p:nvSpPr>
        <p:spPr>
          <a:xfrm>
            <a:off x="1146689" y="80087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椭圆 580"/>
          <p:cNvSpPr/>
          <p:nvPr/>
        </p:nvSpPr>
        <p:spPr>
          <a:xfrm>
            <a:off x="1169548" y="81075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椭圆 581"/>
          <p:cNvSpPr/>
          <p:nvPr/>
        </p:nvSpPr>
        <p:spPr>
          <a:xfrm>
            <a:off x="1233912" y="80706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椭圆 582"/>
          <p:cNvSpPr/>
          <p:nvPr/>
        </p:nvSpPr>
        <p:spPr>
          <a:xfrm>
            <a:off x="1010774" y="8007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椭圆 583"/>
          <p:cNvSpPr/>
          <p:nvPr/>
        </p:nvSpPr>
        <p:spPr>
          <a:xfrm>
            <a:off x="1252036" y="79182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椭圆 584"/>
          <p:cNvSpPr/>
          <p:nvPr/>
        </p:nvSpPr>
        <p:spPr>
          <a:xfrm>
            <a:off x="1210120" y="82000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椭圆 585"/>
          <p:cNvSpPr/>
          <p:nvPr/>
        </p:nvSpPr>
        <p:spPr>
          <a:xfrm>
            <a:off x="1291060" y="81693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椭圆 586"/>
          <p:cNvSpPr/>
          <p:nvPr/>
        </p:nvSpPr>
        <p:spPr>
          <a:xfrm>
            <a:off x="1351191" y="80544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椭圆 587"/>
          <p:cNvSpPr/>
          <p:nvPr/>
        </p:nvSpPr>
        <p:spPr>
          <a:xfrm>
            <a:off x="1060602" y="81693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9" name="直接连接符 588"/>
          <p:cNvCxnSpPr>
            <a:stCxn id="579" idx="3"/>
            <a:endCxn id="583" idx="7"/>
          </p:cNvCxnSpPr>
          <p:nvPr/>
        </p:nvCxnSpPr>
        <p:spPr>
          <a:xfrm flipH="1">
            <a:off x="1049798" y="7948909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/>
          <p:cNvCxnSpPr>
            <a:stCxn id="579" idx="6"/>
            <a:endCxn id="584" idx="2"/>
          </p:cNvCxnSpPr>
          <p:nvPr/>
        </p:nvCxnSpPr>
        <p:spPr>
          <a:xfrm>
            <a:off x="1146689" y="7932745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接连接符 590"/>
          <p:cNvCxnSpPr>
            <a:stCxn id="579" idx="5"/>
            <a:endCxn id="580" idx="0"/>
          </p:cNvCxnSpPr>
          <p:nvPr/>
        </p:nvCxnSpPr>
        <p:spPr>
          <a:xfrm>
            <a:off x="1139994" y="794890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接连接符 591"/>
          <p:cNvCxnSpPr>
            <a:stCxn id="580" idx="4"/>
            <a:endCxn id="581" idx="1"/>
          </p:cNvCxnSpPr>
          <p:nvPr/>
        </p:nvCxnSpPr>
        <p:spPr>
          <a:xfrm>
            <a:off x="1169549" y="805445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80" idx="5"/>
            <a:endCxn id="582" idx="1"/>
          </p:cNvCxnSpPr>
          <p:nvPr/>
        </p:nvCxnSpPr>
        <p:spPr>
          <a:xfrm>
            <a:off x="1185713" y="8047763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81" idx="4"/>
            <a:endCxn id="585" idx="0"/>
          </p:cNvCxnSpPr>
          <p:nvPr/>
        </p:nvCxnSpPr>
        <p:spPr>
          <a:xfrm>
            <a:off x="1192408" y="815331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82" idx="4"/>
            <a:endCxn id="586" idx="1"/>
          </p:cNvCxnSpPr>
          <p:nvPr/>
        </p:nvCxnSpPr>
        <p:spPr>
          <a:xfrm>
            <a:off x="1256772" y="8116341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585" idx="2"/>
            <a:endCxn id="588" idx="6"/>
          </p:cNvCxnSpPr>
          <p:nvPr/>
        </p:nvCxnSpPr>
        <p:spPr>
          <a:xfrm flipH="1" flipV="1">
            <a:off x="1106321" y="8192235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>
            <a:stCxn id="586" idx="0"/>
            <a:endCxn id="587" idx="3"/>
          </p:cNvCxnSpPr>
          <p:nvPr/>
        </p:nvCxnSpPr>
        <p:spPr>
          <a:xfrm flipV="1">
            <a:off x="1313920" y="8093482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椭圆 597"/>
          <p:cNvSpPr/>
          <p:nvPr/>
        </p:nvSpPr>
        <p:spPr>
          <a:xfrm>
            <a:off x="1096559" y="829856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椭圆 598"/>
          <p:cNvSpPr/>
          <p:nvPr/>
        </p:nvSpPr>
        <p:spPr>
          <a:xfrm>
            <a:off x="1142278" y="83974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椭圆 599"/>
          <p:cNvSpPr/>
          <p:nvPr/>
        </p:nvSpPr>
        <p:spPr>
          <a:xfrm>
            <a:off x="1165137" y="84962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椭圆 600"/>
          <p:cNvSpPr/>
          <p:nvPr/>
        </p:nvSpPr>
        <p:spPr>
          <a:xfrm>
            <a:off x="1229501" y="84593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椭圆 601"/>
          <p:cNvSpPr/>
          <p:nvPr/>
        </p:nvSpPr>
        <p:spPr>
          <a:xfrm>
            <a:off x="1006363" y="83965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椭圆 602"/>
          <p:cNvSpPr/>
          <p:nvPr/>
        </p:nvSpPr>
        <p:spPr>
          <a:xfrm>
            <a:off x="1247625" y="83069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椭圆 603"/>
          <p:cNvSpPr/>
          <p:nvPr/>
        </p:nvSpPr>
        <p:spPr>
          <a:xfrm>
            <a:off x="1205709" y="85887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椭圆 604"/>
          <p:cNvSpPr/>
          <p:nvPr/>
        </p:nvSpPr>
        <p:spPr>
          <a:xfrm>
            <a:off x="1286649" y="85580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椭圆 605"/>
          <p:cNvSpPr/>
          <p:nvPr/>
        </p:nvSpPr>
        <p:spPr>
          <a:xfrm>
            <a:off x="1346780" y="84431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椭圆 606"/>
          <p:cNvSpPr/>
          <p:nvPr/>
        </p:nvSpPr>
        <p:spPr>
          <a:xfrm>
            <a:off x="1056191" y="85580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8" name="直接连接符 607"/>
          <p:cNvCxnSpPr>
            <a:stCxn id="598" idx="3"/>
            <a:endCxn id="602" idx="7"/>
          </p:cNvCxnSpPr>
          <p:nvPr/>
        </p:nvCxnSpPr>
        <p:spPr>
          <a:xfrm flipH="1">
            <a:off x="1045387" y="8337588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接连接符 608"/>
          <p:cNvCxnSpPr>
            <a:stCxn id="598" idx="6"/>
            <a:endCxn id="603" idx="2"/>
          </p:cNvCxnSpPr>
          <p:nvPr/>
        </p:nvCxnSpPr>
        <p:spPr>
          <a:xfrm>
            <a:off x="1142278" y="8321424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598" idx="5"/>
            <a:endCxn id="599" idx="0"/>
          </p:cNvCxnSpPr>
          <p:nvPr/>
        </p:nvCxnSpPr>
        <p:spPr>
          <a:xfrm>
            <a:off x="1135583" y="8337588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接连接符 610"/>
          <p:cNvCxnSpPr>
            <a:stCxn id="599" idx="4"/>
            <a:endCxn id="600" idx="1"/>
          </p:cNvCxnSpPr>
          <p:nvPr/>
        </p:nvCxnSpPr>
        <p:spPr>
          <a:xfrm>
            <a:off x="1165138" y="8443137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/>
          <p:cNvCxnSpPr>
            <a:stCxn id="599" idx="5"/>
            <a:endCxn id="601" idx="1"/>
          </p:cNvCxnSpPr>
          <p:nvPr/>
        </p:nvCxnSpPr>
        <p:spPr>
          <a:xfrm>
            <a:off x="1181302" y="8436442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连接符 612"/>
          <p:cNvCxnSpPr>
            <a:stCxn id="600" idx="4"/>
            <a:endCxn id="604" idx="0"/>
          </p:cNvCxnSpPr>
          <p:nvPr/>
        </p:nvCxnSpPr>
        <p:spPr>
          <a:xfrm>
            <a:off x="1187997" y="8541991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601" idx="4"/>
            <a:endCxn id="605" idx="1"/>
          </p:cNvCxnSpPr>
          <p:nvPr/>
        </p:nvCxnSpPr>
        <p:spPr>
          <a:xfrm>
            <a:off x="1252361" y="8505020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连接符 614"/>
          <p:cNvCxnSpPr>
            <a:stCxn id="604" idx="2"/>
            <a:endCxn id="607" idx="6"/>
          </p:cNvCxnSpPr>
          <p:nvPr/>
        </p:nvCxnSpPr>
        <p:spPr>
          <a:xfrm flipH="1" flipV="1">
            <a:off x="1101910" y="8580914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接连接符 615"/>
          <p:cNvCxnSpPr>
            <a:stCxn id="605" idx="0"/>
            <a:endCxn id="606" idx="3"/>
          </p:cNvCxnSpPr>
          <p:nvPr/>
        </p:nvCxnSpPr>
        <p:spPr>
          <a:xfrm flipV="1">
            <a:off x="1309509" y="8482161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椭圆 616"/>
          <p:cNvSpPr/>
          <p:nvPr/>
        </p:nvSpPr>
        <p:spPr>
          <a:xfrm>
            <a:off x="1105764" y="868781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椭圆 617"/>
          <p:cNvSpPr/>
          <p:nvPr/>
        </p:nvSpPr>
        <p:spPr>
          <a:xfrm>
            <a:off x="1151483" y="87866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椭圆 618"/>
          <p:cNvSpPr/>
          <p:nvPr/>
        </p:nvSpPr>
        <p:spPr>
          <a:xfrm>
            <a:off x="1174342" y="88855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椭圆 619"/>
          <p:cNvSpPr/>
          <p:nvPr/>
        </p:nvSpPr>
        <p:spPr>
          <a:xfrm>
            <a:off x="1238706" y="8848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椭圆 620"/>
          <p:cNvSpPr/>
          <p:nvPr/>
        </p:nvSpPr>
        <p:spPr>
          <a:xfrm>
            <a:off x="1015568" y="87857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椭圆 621"/>
          <p:cNvSpPr/>
          <p:nvPr/>
        </p:nvSpPr>
        <p:spPr>
          <a:xfrm>
            <a:off x="1256830" y="86961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椭圆 622"/>
          <p:cNvSpPr/>
          <p:nvPr/>
        </p:nvSpPr>
        <p:spPr>
          <a:xfrm>
            <a:off x="1214914" y="89780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椭圆 623"/>
          <p:cNvSpPr/>
          <p:nvPr/>
        </p:nvSpPr>
        <p:spPr>
          <a:xfrm>
            <a:off x="1295854" y="89473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椭圆 624"/>
          <p:cNvSpPr/>
          <p:nvPr/>
        </p:nvSpPr>
        <p:spPr>
          <a:xfrm>
            <a:off x="1355985" y="88323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椭圆 625"/>
          <p:cNvSpPr/>
          <p:nvPr/>
        </p:nvSpPr>
        <p:spPr>
          <a:xfrm>
            <a:off x="1065396" y="89473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7" name="直接连接符 626"/>
          <p:cNvCxnSpPr>
            <a:stCxn id="617" idx="3"/>
            <a:endCxn id="621" idx="7"/>
          </p:cNvCxnSpPr>
          <p:nvPr/>
        </p:nvCxnSpPr>
        <p:spPr>
          <a:xfrm flipH="1">
            <a:off x="1054592" y="8726835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17" idx="6"/>
            <a:endCxn id="622" idx="2"/>
          </p:cNvCxnSpPr>
          <p:nvPr/>
        </p:nvCxnSpPr>
        <p:spPr>
          <a:xfrm>
            <a:off x="1151483" y="8710671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连接符 628"/>
          <p:cNvCxnSpPr>
            <a:stCxn id="617" idx="5"/>
            <a:endCxn id="618" idx="0"/>
          </p:cNvCxnSpPr>
          <p:nvPr/>
        </p:nvCxnSpPr>
        <p:spPr>
          <a:xfrm>
            <a:off x="1144788" y="872683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接连接符 629"/>
          <p:cNvCxnSpPr>
            <a:stCxn id="618" idx="4"/>
            <a:endCxn id="619" idx="1"/>
          </p:cNvCxnSpPr>
          <p:nvPr/>
        </p:nvCxnSpPr>
        <p:spPr>
          <a:xfrm>
            <a:off x="1174343" y="883238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接连接符 630"/>
          <p:cNvCxnSpPr>
            <a:stCxn id="618" idx="5"/>
            <a:endCxn id="620" idx="1"/>
          </p:cNvCxnSpPr>
          <p:nvPr/>
        </p:nvCxnSpPr>
        <p:spPr>
          <a:xfrm>
            <a:off x="1190507" y="8825689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接连接符 631"/>
          <p:cNvCxnSpPr>
            <a:stCxn id="619" idx="4"/>
            <a:endCxn id="623" idx="0"/>
          </p:cNvCxnSpPr>
          <p:nvPr/>
        </p:nvCxnSpPr>
        <p:spPr>
          <a:xfrm>
            <a:off x="1197202" y="893123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连接符 632"/>
          <p:cNvCxnSpPr>
            <a:stCxn id="620" idx="4"/>
            <a:endCxn id="624" idx="1"/>
          </p:cNvCxnSpPr>
          <p:nvPr/>
        </p:nvCxnSpPr>
        <p:spPr>
          <a:xfrm>
            <a:off x="1261566" y="8894267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连接符 633"/>
          <p:cNvCxnSpPr>
            <a:stCxn id="623" idx="2"/>
            <a:endCxn id="626" idx="6"/>
          </p:cNvCxnSpPr>
          <p:nvPr/>
        </p:nvCxnSpPr>
        <p:spPr>
          <a:xfrm flipH="1" flipV="1">
            <a:off x="1111115" y="8970161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接连接符 634"/>
          <p:cNvCxnSpPr>
            <a:stCxn id="624" idx="0"/>
            <a:endCxn id="625" idx="3"/>
          </p:cNvCxnSpPr>
          <p:nvPr/>
        </p:nvCxnSpPr>
        <p:spPr>
          <a:xfrm flipV="1">
            <a:off x="1318714" y="8871408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椭圆 635"/>
          <p:cNvSpPr/>
          <p:nvPr/>
        </p:nvSpPr>
        <p:spPr>
          <a:xfrm>
            <a:off x="1097910" y="944576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椭圆 636"/>
          <p:cNvSpPr/>
          <p:nvPr/>
        </p:nvSpPr>
        <p:spPr>
          <a:xfrm>
            <a:off x="1143629" y="95446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椭圆 637"/>
          <p:cNvSpPr/>
          <p:nvPr/>
        </p:nvSpPr>
        <p:spPr>
          <a:xfrm>
            <a:off x="1166488" y="96434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椭圆 638"/>
          <p:cNvSpPr/>
          <p:nvPr/>
        </p:nvSpPr>
        <p:spPr>
          <a:xfrm>
            <a:off x="1230852" y="9606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椭圆 639"/>
          <p:cNvSpPr/>
          <p:nvPr/>
        </p:nvSpPr>
        <p:spPr>
          <a:xfrm>
            <a:off x="1055066" y="95150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椭圆 640"/>
          <p:cNvSpPr/>
          <p:nvPr/>
        </p:nvSpPr>
        <p:spPr>
          <a:xfrm>
            <a:off x="1248976" y="94541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椭圆 641"/>
          <p:cNvSpPr/>
          <p:nvPr/>
        </p:nvSpPr>
        <p:spPr>
          <a:xfrm>
            <a:off x="1207060" y="97359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椭圆 642"/>
          <p:cNvSpPr/>
          <p:nvPr/>
        </p:nvSpPr>
        <p:spPr>
          <a:xfrm>
            <a:off x="1288000" y="97052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椭圆 643"/>
          <p:cNvSpPr/>
          <p:nvPr/>
        </p:nvSpPr>
        <p:spPr>
          <a:xfrm>
            <a:off x="1348131" y="95903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椭圆 644"/>
          <p:cNvSpPr/>
          <p:nvPr/>
        </p:nvSpPr>
        <p:spPr>
          <a:xfrm>
            <a:off x="1057542" y="97052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6" name="直接连接符 645"/>
          <p:cNvCxnSpPr>
            <a:stCxn id="636" idx="6"/>
            <a:endCxn id="641" idx="2"/>
          </p:cNvCxnSpPr>
          <p:nvPr/>
        </p:nvCxnSpPr>
        <p:spPr>
          <a:xfrm>
            <a:off x="1143629" y="9468629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36" idx="5"/>
            <a:endCxn id="637" idx="0"/>
          </p:cNvCxnSpPr>
          <p:nvPr/>
        </p:nvCxnSpPr>
        <p:spPr>
          <a:xfrm>
            <a:off x="1136934" y="948479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37" idx="4"/>
            <a:endCxn id="638" idx="1"/>
          </p:cNvCxnSpPr>
          <p:nvPr/>
        </p:nvCxnSpPr>
        <p:spPr>
          <a:xfrm>
            <a:off x="1166489" y="959034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37" idx="5"/>
            <a:endCxn id="639" idx="1"/>
          </p:cNvCxnSpPr>
          <p:nvPr/>
        </p:nvCxnSpPr>
        <p:spPr>
          <a:xfrm>
            <a:off x="1182653" y="9583647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38" idx="4"/>
            <a:endCxn id="642" idx="0"/>
          </p:cNvCxnSpPr>
          <p:nvPr/>
        </p:nvCxnSpPr>
        <p:spPr>
          <a:xfrm>
            <a:off x="1189348" y="968919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连接符 650"/>
          <p:cNvCxnSpPr>
            <a:stCxn id="639" idx="4"/>
            <a:endCxn id="643" idx="1"/>
          </p:cNvCxnSpPr>
          <p:nvPr/>
        </p:nvCxnSpPr>
        <p:spPr>
          <a:xfrm>
            <a:off x="1253712" y="9652225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接连接符 651"/>
          <p:cNvCxnSpPr>
            <a:stCxn id="642" idx="2"/>
            <a:endCxn id="645" idx="6"/>
          </p:cNvCxnSpPr>
          <p:nvPr/>
        </p:nvCxnSpPr>
        <p:spPr>
          <a:xfrm flipH="1" flipV="1">
            <a:off x="1103261" y="9728119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接连接符 652"/>
          <p:cNvCxnSpPr>
            <a:stCxn id="643" idx="0"/>
            <a:endCxn id="644" idx="3"/>
          </p:cNvCxnSpPr>
          <p:nvPr/>
        </p:nvCxnSpPr>
        <p:spPr>
          <a:xfrm flipV="1">
            <a:off x="1310860" y="9629366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椭圆 653"/>
          <p:cNvSpPr/>
          <p:nvPr/>
        </p:nvSpPr>
        <p:spPr>
          <a:xfrm>
            <a:off x="1082299" y="96046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椭圆 654"/>
          <p:cNvSpPr/>
          <p:nvPr/>
        </p:nvSpPr>
        <p:spPr>
          <a:xfrm>
            <a:off x="1006838" y="95761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6" name="直接连接符 655"/>
          <p:cNvCxnSpPr>
            <a:stCxn id="640" idx="3"/>
            <a:endCxn id="655" idx="0"/>
          </p:cNvCxnSpPr>
          <p:nvPr/>
        </p:nvCxnSpPr>
        <p:spPr>
          <a:xfrm flipH="1">
            <a:off x="1029698" y="9554066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接连接符 656"/>
          <p:cNvCxnSpPr>
            <a:stCxn id="655" idx="5"/>
            <a:endCxn id="654" idx="2"/>
          </p:cNvCxnSpPr>
          <p:nvPr/>
        </p:nvCxnSpPr>
        <p:spPr>
          <a:xfrm>
            <a:off x="1045862" y="9615136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连接符 657"/>
          <p:cNvCxnSpPr>
            <a:stCxn id="654" idx="7"/>
            <a:endCxn id="637" idx="3"/>
          </p:cNvCxnSpPr>
          <p:nvPr/>
        </p:nvCxnSpPr>
        <p:spPr>
          <a:xfrm flipV="1">
            <a:off x="1121323" y="9583647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接连接符 658"/>
          <p:cNvCxnSpPr>
            <a:stCxn id="640" idx="6"/>
            <a:endCxn id="637" idx="2"/>
          </p:cNvCxnSpPr>
          <p:nvPr/>
        </p:nvCxnSpPr>
        <p:spPr>
          <a:xfrm>
            <a:off x="1100785" y="9537902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椭圆 659"/>
          <p:cNvSpPr/>
          <p:nvPr/>
        </p:nvSpPr>
        <p:spPr>
          <a:xfrm>
            <a:off x="975335" y="9498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1" name="直接连接符 660"/>
          <p:cNvCxnSpPr>
            <a:stCxn id="636" idx="2"/>
            <a:endCxn id="660" idx="7"/>
          </p:cNvCxnSpPr>
          <p:nvPr/>
        </p:nvCxnSpPr>
        <p:spPr>
          <a:xfrm flipH="1">
            <a:off x="1014359" y="9468629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椭圆 661"/>
          <p:cNvSpPr/>
          <p:nvPr/>
        </p:nvSpPr>
        <p:spPr>
          <a:xfrm>
            <a:off x="1083862" y="982356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椭圆 662"/>
          <p:cNvSpPr/>
          <p:nvPr/>
        </p:nvSpPr>
        <p:spPr>
          <a:xfrm>
            <a:off x="1129581" y="99224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椭圆 663"/>
          <p:cNvSpPr/>
          <p:nvPr/>
        </p:nvSpPr>
        <p:spPr>
          <a:xfrm>
            <a:off x="1152440" y="100212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椭圆 664"/>
          <p:cNvSpPr/>
          <p:nvPr/>
        </p:nvSpPr>
        <p:spPr>
          <a:xfrm>
            <a:off x="1216804" y="99843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椭圆 665"/>
          <p:cNvSpPr/>
          <p:nvPr/>
        </p:nvSpPr>
        <p:spPr>
          <a:xfrm>
            <a:off x="1002515" y="98625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椭圆 666"/>
          <p:cNvSpPr/>
          <p:nvPr/>
        </p:nvSpPr>
        <p:spPr>
          <a:xfrm>
            <a:off x="1171832" y="9795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椭圆 667"/>
          <p:cNvSpPr/>
          <p:nvPr/>
        </p:nvSpPr>
        <p:spPr>
          <a:xfrm>
            <a:off x="1193012" y="101137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椭圆 668"/>
          <p:cNvSpPr/>
          <p:nvPr/>
        </p:nvSpPr>
        <p:spPr>
          <a:xfrm>
            <a:off x="1273952" y="100830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椭圆 669"/>
          <p:cNvSpPr/>
          <p:nvPr/>
        </p:nvSpPr>
        <p:spPr>
          <a:xfrm>
            <a:off x="1334083" y="99681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椭圆 670"/>
          <p:cNvSpPr/>
          <p:nvPr/>
        </p:nvSpPr>
        <p:spPr>
          <a:xfrm>
            <a:off x="1043494" y="100830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2" name="直接连接符 671"/>
          <p:cNvCxnSpPr>
            <a:stCxn id="662" idx="3"/>
            <a:endCxn id="666" idx="7"/>
          </p:cNvCxnSpPr>
          <p:nvPr/>
        </p:nvCxnSpPr>
        <p:spPr>
          <a:xfrm flipH="1">
            <a:off x="1041539" y="9862590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62" idx="6"/>
            <a:endCxn id="667" idx="2"/>
          </p:cNvCxnSpPr>
          <p:nvPr/>
        </p:nvCxnSpPr>
        <p:spPr>
          <a:xfrm flipV="1">
            <a:off x="1129581" y="9818550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接连接符 673"/>
          <p:cNvCxnSpPr>
            <a:stCxn id="662" idx="5"/>
            <a:endCxn id="663" idx="0"/>
          </p:cNvCxnSpPr>
          <p:nvPr/>
        </p:nvCxnSpPr>
        <p:spPr>
          <a:xfrm>
            <a:off x="1122886" y="986259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接连接符 674"/>
          <p:cNvCxnSpPr>
            <a:stCxn id="663" idx="4"/>
            <a:endCxn id="664" idx="1"/>
          </p:cNvCxnSpPr>
          <p:nvPr/>
        </p:nvCxnSpPr>
        <p:spPr>
          <a:xfrm>
            <a:off x="1152441" y="996813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63" idx="5"/>
            <a:endCxn id="665" idx="1"/>
          </p:cNvCxnSpPr>
          <p:nvPr/>
        </p:nvCxnSpPr>
        <p:spPr>
          <a:xfrm>
            <a:off x="1168605" y="996144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直接连接符 676"/>
          <p:cNvCxnSpPr>
            <a:stCxn id="664" idx="4"/>
            <a:endCxn id="668" idx="0"/>
          </p:cNvCxnSpPr>
          <p:nvPr/>
        </p:nvCxnSpPr>
        <p:spPr>
          <a:xfrm>
            <a:off x="1175300" y="1006699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接连接符 677"/>
          <p:cNvCxnSpPr>
            <a:stCxn id="665" idx="4"/>
            <a:endCxn id="669" idx="1"/>
          </p:cNvCxnSpPr>
          <p:nvPr/>
        </p:nvCxnSpPr>
        <p:spPr>
          <a:xfrm>
            <a:off x="1239664" y="1003002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接连接符 678"/>
          <p:cNvCxnSpPr>
            <a:stCxn id="668" idx="2"/>
            <a:endCxn id="671" idx="6"/>
          </p:cNvCxnSpPr>
          <p:nvPr/>
        </p:nvCxnSpPr>
        <p:spPr>
          <a:xfrm flipH="1" flipV="1">
            <a:off x="1089213" y="1010591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69" idx="0"/>
            <a:endCxn id="670" idx="3"/>
          </p:cNvCxnSpPr>
          <p:nvPr/>
        </p:nvCxnSpPr>
        <p:spPr>
          <a:xfrm flipV="1">
            <a:off x="1296812" y="1000716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1064350" y="9970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椭圆 681"/>
          <p:cNvSpPr/>
          <p:nvPr/>
        </p:nvSpPr>
        <p:spPr>
          <a:xfrm>
            <a:off x="988604" y="99409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3" name="直接连接符 682"/>
          <p:cNvCxnSpPr>
            <a:stCxn id="666" idx="4"/>
            <a:endCxn id="682" idx="0"/>
          </p:cNvCxnSpPr>
          <p:nvPr/>
        </p:nvCxnSpPr>
        <p:spPr>
          <a:xfrm flipH="1">
            <a:off x="1011464" y="9908309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82" idx="5"/>
            <a:endCxn id="681" idx="2"/>
          </p:cNvCxnSpPr>
          <p:nvPr/>
        </p:nvCxnSpPr>
        <p:spPr>
          <a:xfrm>
            <a:off x="1027628" y="9979955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直接连接符 684"/>
          <p:cNvCxnSpPr>
            <a:stCxn id="681" idx="7"/>
            <a:endCxn id="663" idx="3"/>
          </p:cNvCxnSpPr>
          <p:nvPr/>
        </p:nvCxnSpPr>
        <p:spPr>
          <a:xfrm flipV="1">
            <a:off x="1103374" y="9961444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椭圆 685"/>
          <p:cNvSpPr/>
          <p:nvPr/>
        </p:nvSpPr>
        <p:spPr>
          <a:xfrm>
            <a:off x="1064350" y="98952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椭圆 686"/>
          <p:cNvSpPr/>
          <p:nvPr/>
        </p:nvSpPr>
        <p:spPr>
          <a:xfrm>
            <a:off x="1259802" y="9831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椭圆 687"/>
          <p:cNvSpPr/>
          <p:nvPr/>
        </p:nvSpPr>
        <p:spPr>
          <a:xfrm>
            <a:off x="1162963" y="98604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椭圆 688"/>
          <p:cNvSpPr/>
          <p:nvPr/>
        </p:nvSpPr>
        <p:spPr>
          <a:xfrm>
            <a:off x="1224847" y="99016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0" name="直接连接符 689"/>
          <p:cNvCxnSpPr>
            <a:stCxn id="666" idx="5"/>
            <a:endCxn id="686" idx="2"/>
          </p:cNvCxnSpPr>
          <p:nvPr/>
        </p:nvCxnSpPr>
        <p:spPr>
          <a:xfrm>
            <a:off x="1041539" y="9901614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86" idx="3"/>
            <a:endCxn id="682" idx="7"/>
          </p:cNvCxnSpPr>
          <p:nvPr/>
        </p:nvCxnSpPr>
        <p:spPr>
          <a:xfrm flipH="1">
            <a:off x="1027628" y="9934286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/>
          <p:cNvCxnSpPr>
            <a:stCxn id="686" idx="4"/>
            <a:endCxn id="681" idx="0"/>
          </p:cNvCxnSpPr>
          <p:nvPr/>
        </p:nvCxnSpPr>
        <p:spPr>
          <a:xfrm>
            <a:off x="1087210" y="9940981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接连接符 692"/>
          <p:cNvCxnSpPr>
            <a:stCxn id="686" idx="6"/>
            <a:endCxn id="663" idx="1"/>
          </p:cNvCxnSpPr>
          <p:nvPr/>
        </p:nvCxnSpPr>
        <p:spPr>
          <a:xfrm>
            <a:off x="1110069" y="9918122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接连接符 693"/>
          <p:cNvCxnSpPr>
            <a:stCxn id="686" idx="0"/>
            <a:endCxn id="662" idx="4"/>
          </p:cNvCxnSpPr>
          <p:nvPr/>
        </p:nvCxnSpPr>
        <p:spPr>
          <a:xfrm flipV="1">
            <a:off x="1087210" y="9869285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62" idx="6"/>
            <a:endCxn id="688" idx="1"/>
          </p:cNvCxnSpPr>
          <p:nvPr/>
        </p:nvCxnSpPr>
        <p:spPr>
          <a:xfrm>
            <a:off x="1129581" y="9846426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直接连接符 695"/>
          <p:cNvCxnSpPr>
            <a:stCxn id="688" idx="0"/>
            <a:endCxn id="667" idx="4"/>
          </p:cNvCxnSpPr>
          <p:nvPr/>
        </p:nvCxnSpPr>
        <p:spPr>
          <a:xfrm flipV="1">
            <a:off x="1185823" y="9841409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连接符 696"/>
          <p:cNvCxnSpPr>
            <a:stCxn id="688" idx="4"/>
            <a:endCxn id="663" idx="7"/>
          </p:cNvCxnSpPr>
          <p:nvPr/>
        </p:nvCxnSpPr>
        <p:spPr>
          <a:xfrm flipH="1">
            <a:off x="1168605" y="9906136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88" idx="6"/>
            <a:endCxn id="689" idx="1"/>
          </p:cNvCxnSpPr>
          <p:nvPr/>
        </p:nvCxnSpPr>
        <p:spPr>
          <a:xfrm>
            <a:off x="1208682" y="9883277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接连接符 698"/>
          <p:cNvCxnSpPr>
            <a:stCxn id="663" idx="6"/>
            <a:endCxn id="689" idx="2"/>
          </p:cNvCxnSpPr>
          <p:nvPr/>
        </p:nvCxnSpPr>
        <p:spPr>
          <a:xfrm flipV="1">
            <a:off x="1175300" y="9924473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67" idx="5"/>
            <a:endCxn id="687" idx="2"/>
          </p:cNvCxnSpPr>
          <p:nvPr/>
        </p:nvCxnSpPr>
        <p:spPr>
          <a:xfrm>
            <a:off x="1210856" y="9834714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连接符 700"/>
          <p:cNvCxnSpPr>
            <a:stCxn id="687" idx="4"/>
            <a:endCxn id="689" idx="7"/>
          </p:cNvCxnSpPr>
          <p:nvPr/>
        </p:nvCxnSpPr>
        <p:spPr>
          <a:xfrm flipH="1">
            <a:off x="1263871" y="9876767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椭圆 701"/>
          <p:cNvSpPr/>
          <p:nvPr/>
        </p:nvSpPr>
        <p:spPr>
          <a:xfrm>
            <a:off x="1094555" y="1022002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椭圆 702"/>
          <p:cNvSpPr/>
          <p:nvPr/>
        </p:nvSpPr>
        <p:spPr>
          <a:xfrm>
            <a:off x="1140274" y="103188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椭圆 703"/>
          <p:cNvSpPr/>
          <p:nvPr/>
        </p:nvSpPr>
        <p:spPr>
          <a:xfrm>
            <a:off x="1163133" y="104177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椭圆 704"/>
          <p:cNvSpPr/>
          <p:nvPr/>
        </p:nvSpPr>
        <p:spPr>
          <a:xfrm>
            <a:off x="1227497" y="10380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椭圆 705"/>
          <p:cNvSpPr/>
          <p:nvPr/>
        </p:nvSpPr>
        <p:spPr>
          <a:xfrm>
            <a:off x="1004359" y="10317991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椭圆 706"/>
          <p:cNvSpPr/>
          <p:nvPr/>
        </p:nvSpPr>
        <p:spPr>
          <a:xfrm>
            <a:off x="1245621" y="102283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椭圆 707"/>
          <p:cNvSpPr/>
          <p:nvPr/>
        </p:nvSpPr>
        <p:spPr>
          <a:xfrm>
            <a:off x="1203705" y="105102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椭圆 708"/>
          <p:cNvSpPr/>
          <p:nvPr/>
        </p:nvSpPr>
        <p:spPr>
          <a:xfrm>
            <a:off x="1284645" y="104795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椭圆 709"/>
          <p:cNvSpPr/>
          <p:nvPr/>
        </p:nvSpPr>
        <p:spPr>
          <a:xfrm>
            <a:off x="1346529" y="10385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椭圆 710"/>
          <p:cNvSpPr/>
          <p:nvPr/>
        </p:nvSpPr>
        <p:spPr>
          <a:xfrm>
            <a:off x="1091208" y="105202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2" name="直接连接符 711"/>
          <p:cNvCxnSpPr>
            <a:stCxn id="702" idx="3"/>
            <a:endCxn id="706" idx="7"/>
          </p:cNvCxnSpPr>
          <p:nvPr/>
        </p:nvCxnSpPr>
        <p:spPr>
          <a:xfrm flipH="1">
            <a:off x="1043383" y="1025905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直接连接符 712"/>
          <p:cNvCxnSpPr>
            <a:stCxn id="702" idx="6"/>
            <a:endCxn id="707" idx="2"/>
          </p:cNvCxnSpPr>
          <p:nvPr/>
        </p:nvCxnSpPr>
        <p:spPr>
          <a:xfrm>
            <a:off x="1140274" y="1024288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直接连接符 713"/>
          <p:cNvCxnSpPr>
            <a:stCxn id="702" idx="5"/>
            <a:endCxn id="703" idx="0"/>
          </p:cNvCxnSpPr>
          <p:nvPr/>
        </p:nvCxnSpPr>
        <p:spPr>
          <a:xfrm>
            <a:off x="1133579" y="1025905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接连接符 714"/>
          <p:cNvCxnSpPr>
            <a:stCxn id="703" idx="4"/>
            <a:endCxn id="704" idx="1"/>
          </p:cNvCxnSpPr>
          <p:nvPr/>
        </p:nvCxnSpPr>
        <p:spPr>
          <a:xfrm>
            <a:off x="1163134" y="1036459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直接连接符 715"/>
          <p:cNvCxnSpPr>
            <a:stCxn id="703" idx="5"/>
            <a:endCxn id="705" idx="1"/>
          </p:cNvCxnSpPr>
          <p:nvPr/>
        </p:nvCxnSpPr>
        <p:spPr>
          <a:xfrm>
            <a:off x="1179298" y="1035790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直接连接符 716"/>
          <p:cNvCxnSpPr>
            <a:stCxn id="704" idx="4"/>
            <a:endCxn id="708" idx="0"/>
          </p:cNvCxnSpPr>
          <p:nvPr/>
        </p:nvCxnSpPr>
        <p:spPr>
          <a:xfrm>
            <a:off x="1185993" y="1046345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接连接符 717"/>
          <p:cNvCxnSpPr>
            <a:stCxn id="705" idx="4"/>
            <a:endCxn id="709" idx="1"/>
          </p:cNvCxnSpPr>
          <p:nvPr/>
        </p:nvCxnSpPr>
        <p:spPr>
          <a:xfrm>
            <a:off x="1250357" y="1042648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直接连接符 718"/>
          <p:cNvCxnSpPr>
            <a:stCxn id="708" idx="2"/>
            <a:endCxn id="711" idx="6"/>
          </p:cNvCxnSpPr>
          <p:nvPr/>
        </p:nvCxnSpPr>
        <p:spPr>
          <a:xfrm flipH="1">
            <a:off x="1136927" y="10533078"/>
            <a:ext cx="66778" cy="10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直接连接符 719"/>
          <p:cNvCxnSpPr>
            <a:stCxn id="709" idx="7"/>
            <a:endCxn id="710" idx="3"/>
          </p:cNvCxnSpPr>
          <p:nvPr/>
        </p:nvCxnSpPr>
        <p:spPr>
          <a:xfrm flipV="1">
            <a:off x="1323669" y="10424624"/>
            <a:ext cx="29555" cy="6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椭圆 723"/>
          <p:cNvSpPr/>
          <p:nvPr/>
        </p:nvSpPr>
        <p:spPr>
          <a:xfrm>
            <a:off x="1101250" y="1059036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椭圆 724"/>
          <p:cNvSpPr/>
          <p:nvPr/>
        </p:nvSpPr>
        <p:spPr>
          <a:xfrm>
            <a:off x="1146969" y="106892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椭圆 725"/>
          <p:cNvSpPr/>
          <p:nvPr/>
        </p:nvSpPr>
        <p:spPr>
          <a:xfrm>
            <a:off x="1169828" y="107880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椭圆 726"/>
          <p:cNvSpPr/>
          <p:nvPr/>
        </p:nvSpPr>
        <p:spPr>
          <a:xfrm>
            <a:off x="1234192" y="10751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椭圆 727"/>
          <p:cNvSpPr/>
          <p:nvPr/>
        </p:nvSpPr>
        <p:spPr>
          <a:xfrm>
            <a:off x="1011054" y="10688333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椭圆 728"/>
          <p:cNvSpPr/>
          <p:nvPr/>
        </p:nvSpPr>
        <p:spPr>
          <a:xfrm>
            <a:off x="1252316" y="105987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椭圆 729"/>
          <p:cNvSpPr/>
          <p:nvPr/>
        </p:nvSpPr>
        <p:spPr>
          <a:xfrm>
            <a:off x="1210400" y="108805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椭圆 730"/>
          <p:cNvSpPr/>
          <p:nvPr/>
        </p:nvSpPr>
        <p:spPr>
          <a:xfrm>
            <a:off x="1291340" y="108498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椭圆 731"/>
          <p:cNvSpPr/>
          <p:nvPr/>
        </p:nvSpPr>
        <p:spPr>
          <a:xfrm>
            <a:off x="1380522" y="107795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椭圆 732"/>
          <p:cNvSpPr/>
          <p:nvPr/>
        </p:nvSpPr>
        <p:spPr>
          <a:xfrm>
            <a:off x="1125280" y="108531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4" name="直接连接符 733"/>
          <p:cNvCxnSpPr>
            <a:stCxn id="724" idx="3"/>
            <a:endCxn id="728" idx="7"/>
          </p:cNvCxnSpPr>
          <p:nvPr/>
        </p:nvCxnSpPr>
        <p:spPr>
          <a:xfrm flipH="1">
            <a:off x="1050078" y="1062939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接连接符 734"/>
          <p:cNvCxnSpPr>
            <a:stCxn id="724" idx="6"/>
            <a:endCxn id="729" idx="2"/>
          </p:cNvCxnSpPr>
          <p:nvPr/>
        </p:nvCxnSpPr>
        <p:spPr>
          <a:xfrm>
            <a:off x="1146969" y="1061322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接连接符 735"/>
          <p:cNvCxnSpPr>
            <a:stCxn id="724" idx="5"/>
            <a:endCxn id="725" idx="0"/>
          </p:cNvCxnSpPr>
          <p:nvPr/>
        </p:nvCxnSpPr>
        <p:spPr>
          <a:xfrm>
            <a:off x="1140274" y="1062939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接连接符 736"/>
          <p:cNvCxnSpPr>
            <a:stCxn id="725" idx="4"/>
            <a:endCxn id="726" idx="1"/>
          </p:cNvCxnSpPr>
          <p:nvPr/>
        </p:nvCxnSpPr>
        <p:spPr>
          <a:xfrm>
            <a:off x="1169829" y="1073494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接连接符 737"/>
          <p:cNvCxnSpPr>
            <a:stCxn id="725" idx="5"/>
            <a:endCxn id="727" idx="1"/>
          </p:cNvCxnSpPr>
          <p:nvPr/>
        </p:nvCxnSpPr>
        <p:spPr>
          <a:xfrm>
            <a:off x="1185993" y="1072824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连接符 738"/>
          <p:cNvCxnSpPr>
            <a:stCxn id="726" idx="4"/>
            <a:endCxn id="730" idx="0"/>
          </p:cNvCxnSpPr>
          <p:nvPr/>
        </p:nvCxnSpPr>
        <p:spPr>
          <a:xfrm>
            <a:off x="1192688" y="1083379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接连接符 739"/>
          <p:cNvCxnSpPr>
            <a:stCxn id="727" idx="4"/>
            <a:endCxn id="731" idx="1"/>
          </p:cNvCxnSpPr>
          <p:nvPr/>
        </p:nvCxnSpPr>
        <p:spPr>
          <a:xfrm>
            <a:off x="1257052" y="1079682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接连接符 740"/>
          <p:cNvCxnSpPr>
            <a:stCxn id="730" idx="2"/>
            <a:endCxn id="733" idx="6"/>
          </p:cNvCxnSpPr>
          <p:nvPr/>
        </p:nvCxnSpPr>
        <p:spPr>
          <a:xfrm flipH="1" flipV="1">
            <a:off x="1170999" y="10875999"/>
            <a:ext cx="39401" cy="27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接连接符 741"/>
          <p:cNvCxnSpPr>
            <a:stCxn id="731" idx="7"/>
            <a:endCxn id="732" idx="3"/>
          </p:cNvCxnSpPr>
          <p:nvPr/>
        </p:nvCxnSpPr>
        <p:spPr>
          <a:xfrm flipV="1">
            <a:off x="1330364" y="10818528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椭圆 742"/>
          <p:cNvSpPr/>
          <p:nvPr/>
        </p:nvSpPr>
        <p:spPr>
          <a:xfrm>
            <a:off x="1314199" y="107053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4" name="直接连接符 743"/>
          <p:cNvCxnSpPr>
            <a:stCxn id="727" idx="7"/>
            <a:endCxn id="743" idx="3"/>
          </p:cNvCxnSpPr>
          <p:nvPr/>
        </p:nvCxnSpPr>
        <p:spPr>
          <a:xfrm flipV="1">
            <a:off x="1273216" y="10744410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接连接符 744"/>
          <p:cNvCxnSpPr>
            <a:stCxn id="743" idx="5"/>
            <a:endCxn id="732" idx="1"/>
          </p:cNvCxnSpPr>
          <p:nvPr/>
        </p:nvCxnSpPr>
        <p:spPr>
          <a:xfrm>
            <a:off x="1353223" y="10744410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椭圆 745"/>
          <p:cNvSpPr/>
          <p:nvPr/>
        </p:nvSpPr>
        <p:spPr>
          <a:xfrm>
            <a:off x="1303703" y="10772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椭圆 746"/>
          <p:cNvSpPr/>
          <p:nvPr/>
        </p:nvSpPr>
        <p:spPr>
          <a:xfrm>
            <a:off x="1061698" y="108005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椭圆 747"/>
          <p:cNvSpPr/>
          <p:nvPr/>
        </p:nvSpPr>
        <p:spPr>
          <a:xfrm>
            <a:off x="1081457" y="10895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9" name="直接连接符 748"/>
          <p:cNvCxnSpPr>
            <a:stCxn id="727" idx="5"/>
            <a:endCxn id="746" idx="2"/>
          </p:cNvCxnSpPr>
          <p:nvPr/>
        </p:nvCxnSpPr>
        <p:spPr>
          <a:xfrm>
            <a:off x="1273216" y="10790129"/>
            <a:ext cx="30487" cy="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接连接符 749"/>
          <p:cNvCxnSpPr>
            <a:stCxn id="746" idx="0"/>
            <a:endCxn id="743" idx="4"/>
          </p:cNvCxnSpPr>
          <p:nvPr/>
        </p:nvCxnSpPr>
        <p:spPr>
          <a:xfrm flipV="1">
            <a:off x="1326563" y="10751105"/>
            <a:ext cx="10496" cy="21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接连接符 750"/>
          <p:cNvCxnSpPr>
            <a:stCxn id="746" idx="4"/>
            <a:endCxn id="731" idx="0"/>
          </p:cNvCxnSpPr>
          <p:nvPr/>
        </p:nvCxnSpPr>
        <p:spPr>
          <a:xfrm flipH="1">
            <a:off x="1314200" y="10818536"/>
            <a:ext cx="12363" cy="31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接连接符 751"/>
          <p:cNvCxnSpPr>
            <a:stCxn id="746" idx="5"/>
            <a:endCxn id="732" idx="2"/>
          </p:cNvCxnSpPr>
          <p:nvPr/>
        </p:nvCxnSpPr>
        <p:spPr>
          <a:xfrm flipV="1">
            <a:off x="1342727" y="10802364"/>
            <a:ext cx="37795" cy="9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接连接符 752"/>
          <p:cNvCxnSpPr>
            <a:stCxn id="726" idx="6"/>
            <a:endCxn id="727" idx="3"/>
          </p:cNvCxnSpPr>
          <p:nvPr/>
        </p:nvCxnSpPr>
        <p:spPr>
          <a:xfrm flipV="1">
            <a:off x="1215547" y="10790129"/>
            <a:ext cx="25340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直接连接符 753"/>
          <p:cNvCxnSpPr>
            <a:stCxn id="730" idx="6"/>
            <a:endCxn id="731" idx="2"/>
          </p:cNvCxnSpPr>
          <p:nvPr/>
        </p:nvCxnSpPr>
        <p:spPr>
          <a:xfrm flipV="1">
            <a:off x="1256119" y="10872718"/>
            <a:ext cx="35221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直接连接符 754"/>
          <p:cNvCxnSpPr>
            <a:stCxn id="747" idx="6"/>
            <a:endCxn id="726" idx="3"/>
          </p:cNvCxnSpPr>
          <p:nvPr/>
        </p:nvCxnSpPr>
        <p:spPr>
          <a:xfrm>
            <a:off x="1107417" y="10823392"/>
            <a:ext cx="69106" cy="3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直接连接符 755"/>
          <p:cNvCxnSpPr>
            <a:stCxn id="747" idx="4"/>
            <a:endCxn id="733" idx="1"/>
          </p:cNvCxnSpPr>
          <p:nvPr/>
        </p:nvCxnSpPr>
        <p:spPr>
          <a:xfrm>
            <a:off x="1084558" y="10846251"/>
            <a:ext cx="47417" cy="1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直接连接符 756"/>
          <p:cNvCxnSpPr>
            <a:stCxn id="733" idx="4"/>
            <a:endCxn id="748" idx="0"/>
          </p:cNvCxnSpPr>
          <p:nvPr/>
        </p:nvCxnSpPr>
        <p:spPr>
          <a:xfrm flipH="1" flipV="1">
            <a:off x="1104317" y="10895577"/>
            <a:ext cx="43823" cy="3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直接连接符 757"/>
          <p:cNvCxnSpPr>
            <a:stCxn id="748" idx="6"/>
            <a:endCxn id="730" idx="3"/>
          </p:cNvCxnSpPr>
          <p:nvPr/>
        </p:nvCxnSpPr>
        <p:spPr>
          <a:xfrm>
            <a:off x="1127176" y="10918437"/>
            <a:ext cx="89919" cy="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接箭头连接符 768"/>
          <p:cNvCxnSpPr/>
          <p:nvPr/>
        </p:nvCxnSpPr>
        <p:spPr>
          <a:xfrm flipV="1">
            <a:off x="1453471" y="8847102"/>
            <a:ext cx="1175224" cy="12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0" name="表格 7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9562"/>
              </p:ext>
            </p:extLst>
          </p:nvPr>
        </p:nvGraphicFramePr>
        <p:xfrm>
          <a:off x="322634" y="7130453"/>
          <a:ext cx="614217" cy="380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217"/>
              </a:tblGrid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Normal</a:t>
                      </a:r>
                    </a:p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Rhythm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Bradycardia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 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Bundle</a:t>
                      </a:r>
                    </a:p>
                    <a:p>
                      <a:pPr algn="ctr"/>
                      <a:r>
                        <a:rPr lang="en-US" sz="800" dirty="0" smtClean="0"/>
                        <a:t>Branch</a:t>
                      </a:r>
                    </a:p>
                    <a:p>
                      <a:pPr algn="ctr"/>
                      <a:r>
                        <a:rPr lang="en-US" sz="800" dirty="0" smtClean="0"/>
                        <a:t>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Flutter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AVNRT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72" name="直接箭头连接符 771"/>
          <p:cNvCxnSpPr/>
          <p:nvPr/>
        </p:nvCxnSpPr>
        <p:spPr>
          <a:xfrm>
            <a:off x="1418100" y="9292352"/>
            <a:ext cx="183470" cy="4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接箭头连接符 773"/>
          <p:cNvCxnSpPr/>
          <p:nvPr/>
        </p:nvCxnSpPr>
        <p:spPr>
          <a:xfrm>
            <a:off x="1453471" y="9650104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接箭头连接符 775"/>
          <p:cNvCxnSpPr/>
          <p:nvPr/>
        </p:nvCxnSpPr>
        <p:spPr>
          <a:xfrm flipV="1">
            <a:off x="1401704" y="10013858"/>
            <a:ext cx="2314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接箭头连接符 777"/>
          <p:cNvCxnSpPr/>
          <p:nvPr/>
        </p:nvCxnSpPr>
        <p:spPr>
          <a:xfrm>
            <a:off x="1934984" y="7407100"/>
            <a:ext cx="735259" cy="678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接箭头连接符 779"/>
          <p:cNvCxnSpPr/>
          <p:nvPr/>
        </p:nvCxnSpPr>
        <p:spPr>
          <a:xfrm>
            <a:off x="2071420" y="9589562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椭圆 780"/>
          <p:cNvSpPr/>
          <p:nvPr/>
        </p:nvSpPr>
        <p:spPr>
          <a:xfrm>
            <a:off x="3162471" y="945137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椭圆 781"/>
          <p:cNvSpPr/>
          <p:nvPr/>
        </p:nvSpPr>
        <p:spPr>
          <a:xfrm>
            <a:off x="3208190" y="95502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椭圆 782"/>
          <p:cNvSpPr/>
          <p:nvPr/>
        </p:nvSpPr>
        <p:spPr>
          <a:xfrm>
            <a:off x="3231049" y="96490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椭圆 783"/>
          <p:cNvSpPr/>
          <p:nvPr/>
        </p:nvSpPr>
        <p:spPr>
          <a:xfrm>
            <a:off x="3271621" y="97415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5" name="直接连接符 784"/>
          <p:cNvCxnSpPr>
            <a:stCxn id="781" idx="5"/>
            <a:endCxn id="782" idx="0"/>
          </p:cNvCxnSpPr>
          <p:nvPr/>
        </p:nvCxnSpPr>
        <p:spPr>
          <a:xfrm>
            <a:off x="3201495" y="949039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连接符 785"/>
          <p:cNvCxnSpPr>
            <a:stCxn id="782" idx="4"/>
            <a:endCxn id="783" idx="1"/>
          </p:cNvCxnSpPr>
          <p:nvPr/>
        </p:nvCxnSpPr>
        <p:spPr>
          <a:xfrm>
            <a:off x="3231050" y="959594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直接连接符 786"/>
          <p:cNvCxnSpPr>
            <a:stCxn id="783" idx="4"/>
            <a:endCxn id="784" idx="0"/>
          </p:cNvCxnSpPr>
          <p:nvPr/>
        </p:nvCxnSpPr>
        <p:spPr>
          <a:xfrm>
            <a:off x="3253909" y="969479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直接箭头连接符 788"/>
          <p:cNvCxnSpPr/>
          <p:nvPr/>
        </p:nvCxnSpPr>
        <p:spPr>
          <a:xfrm>
            <a:off x="2958587" y="9600462"/>
            <a:ext cx="182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直接箭头连接符 796"/>
          <p:cNvCxnSpPr/>
          <p:nvPr/>
        </p:nvCxnSpPr>
        <p:spPr>
          <a:xfrm>
            <a:off x="2072266" y="10389629"/>
            <a:ext cx="16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椭圆 797"/>
          <p:cNvSpPr/>
          <p:nvPr/>
        </p:nvSpPr>
        <p:spPr>
          <a:xfrm>
            <a:off x="3248530" y="1032917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椭圆 798"/>
          <p:cNvSpPr/>
          <p:nvPr/>
        </p:nvSpPr>
        <p:spPr>
          <a:xfrm>
            <a:off x="3294249" y="104280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椭圆 799"/>
          <p:cNvSpPr/>
          <p:nvPr/>
        </p:nvSpPr>
        <p:spPr>
          <a:xfrm>
            <a:off x="3317108" y="105268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椭圆 800"/>
          <p:cNvSpPr/>
          <p:nvPr/>
        </p:nvSpPr>
        <p:spPr>
          <a:xfrm>
            <a:off x="3357680" y="1061936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2" name="直接连接符 801"/>
          <p:cNvCxnSpPr>
            <a:stCxn id="798" idx="5"/>
            <a:endCxn id="799" idx="0"/>
          </p:cNvCxnSpPr>
          <p:nvPr/>
        </p:nvCxnSpPr>
        <p:spPr>
          <a:xfrm>
            <a:off x="3287554" y="1036819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直接连接符 802"/>
          <p:cNvCxnSpPr>
            <a:stCxn id="799" idx="4"/>
            <a:endCxn id="800" idx="1"/>
          </p:cNvCxnSpPr>
          <p:nvPr/>
        </p:nvCxnSpPr>
        <p:spPr>
          <a:xfrm>
            <a:off x="3317109" y="1047374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直接连接符 803"/>
          <p:cNvCxnSpPr>
            <a:stCxn id="800" idx="4"/>
            <a:endCxn id="801" idx="0"/>
          </p:cNvCxnSpPr>
          <p:nvPr/>
        </p:nvCxnSpPr>
        <p:spPr>
          <a:xfrm>
            <a:off x="3339968" y="1057260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直接箭头连接符 804"/>
          <p:cNvCxnSpPr/>
          <p:nvPr/>
        </p:nvCxnSpPr>
        <p:spPr>
          <a:xfrm>
            <a:off x="3008300" y="10489649"/>
            <a:ext cx="182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椭圆 806"/>
          <p:cNvSpPr/>
          <p:nvPr/>
        </p:nvSpPr>
        <p:spPr>
          <a:xfrm>
            <a:off x="3560621" y="942079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椭圆 807"/>
          <p:cNvSpPr/>
          <p:nvPr/>
        </p:nvSpPr>
        <p:spPr>
          <a:xfrm>
            <a:off x="3606340" y="95196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椭圆 809"/>
          <p:cNvSpPr/>
          <p:nvPr/>
        </p:nvSpPr>
        <p:spPr>
          <a:xfrm>
            <a:off x="3669771" y="9710982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1" name="直接连接符 810"/>
          <p:cNvCxnSpPr>
            <a:stCxn id="807" idx="5"/>
            <a:endCxn id="808" idx="0"/>
          </p:cNvCxnSpPr>
          <p:nvPr/>
        </p:nvCxnSpPr>
        <p:spPr>
          <a:xfrm>
            <a:off x="3599645" y="945981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直接连接符 811"/>
          <p:cNvCxnSpPr>
            <a:stCxn id="808" idx="4"/>
            <a:endCxn id="810" idx="0"/>
          </p:cNvCxnSpPr>
          <p:nvPr/>
        </p:nvCxnSpPr>
        <p:spPr>
          <a:xfrm>
            <a:off x="3629200" y="9565363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直接箭头连接符 815"/>
          <p:cNvCxnSpPr/>
          <p:nvPr/>
        </p:nvCxnSpPr>
        <p:spPr>
          <a:xfrm>
            <a:off x="2873872" y="8077317"/>
            <a:ext cx="685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直接箭头连接符 817"/>
          <p:cNvCxnSpPr/>
          <p:nvPr/>
        </p:nvCxnSpPr>
        <p:spPr>
          <a:xfrm flipV="1">
            <a:off x="3349541" y="9600462"/>
            <a:ext cx="2138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直接箭头连接符 819"/>
          <p:cNvCxnSpPr/>
          <p:nvPr/>
        </p:nvCxnSpPr>
        <p:spPr>
          <a:xfrm>
            <a:off x="3416687" y="10489649"/>
            <a:ext cx="187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直接箭头连接符 821"/>
          <p:cNvCxnSpPr/>
          <p:nvPr/>
        </p:nvCxnSpPr>
        <p:spPr>
          <a:xfrm>
            <a:off x="3725357" y="9578802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接箭头连接符 823"/>
          <p:cNvCxnSpPr/>
          <p:nvPr/>
        </p:nvCxnSpPr>
        <p:spPr>
          <a:xfrm flipV="1">
            <a:off x="4199456" y="9395290"/>
            <a:ext cx="399906" cy="19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文本框 824"/>
          <p:cNvSpPr txBox="1"/>
          <p:nvPr/>
        </p:nvSpPr>
        <p:spPr>
          <a:xfrm>
            <a:off x="1372235" y="711308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378" name="椭圆 377"/>
          <p:cNvSpPr/>
          <p:nvPr/>
        </p:nvSpPr>
        <p:spPr>
          <a:xfrm>
            <a:off x="3570488" y="1032224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椭圆 378"/>
          <p:cNvSpPr/>
          <p:nvPr/>
        </p:nvSpPr>
        <p:spPr>
          <a:xfrm>
            <a:off x="3616207" y="104211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椭圆 379"/>
          <p:cNvSpPr/>
          <p:nvPr/>
        </p:nvSpPr>
        <p:spPr>
          <a:xfrm>
            <a:off x="3679638" y="1061243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1" name="直接连接符 380"/>
          <p:cNvCxnSpPr>
            <a:stCxn id="378" idx="5"/>
            <a:endCxn id="379" idx="0"/>
          </p:cNvCxnSpPr>
          <p:nvPr/>
        </p:nvCxnSpPr>
        <p:spPr>
          <a:xfrm>
            <a:off x="3609512" y="1036127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79" idx="4"/>
            <a:endCxn id="380" idx="0"/>
          </p:cNvCxnSpPr>
          <p:nvPr/>
        </p:nvCxnSpPr>
        <p:spPr>
          <a:xfrm>
            <a:off x="3639067" y="10466820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725357" y="10485353"/>
            <a:ext cx="238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1068218" y="104313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>
            <a:stCxn id="394" idx="6"/>
            <a:endCxn id="704" idx="3"/>
          </p:cNvCxnSpPr>
          <p:nvPr/>
        </p:nvCxnSpPr>
        <p:spPr>
          <a:xfrm>
            <a:off x="1113937" y="10454179"/>
            <a:ext cx="55891" cy="2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94" idx="4"/>
            <a:endCxn id="711" idx="0"/>
          </p:cNvCxnSpPr>
          <p:nvPr/>
        </p:nvCxnSpPr>
        <p:spPr>
          <a:xfrm>
            <a:off x="1091078" y="10477038"/>
            <a:ext cx="22990" cy="43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本框 403"/>
          <p:cNvSpPr txBox="1"/>
          <p:nvPr/>
        </p:nvSpPr>
        <p:spPr>
          <a:xfrm>
            <a:off x="1904954" y="864750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5" name="文本框 404"/>
          <p:cNvSpPr txBox="1"/>
          <p:nvPr/>
        </p:nvSpPr>
        <p:spPr>
          <a:xfrm>
            <a:off x="2222034" y="754915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406" name="文本框 405"/>
          <p:cNvSpPr txBox="1"/>
          <p:nvPr/>
        </p:nvSpPr>
        <p:spPr>
          <a:xfrm>
            <a:off x="1955882" y="935710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1982569" y="1020240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8" name="文本框 407"/>
          <p:cNvSpPr txBox="1"/>
          <p:nvPr/>
        </p:nvSpPr>
        <p:spPr>
          <a:xfrm>
            <a:off x="1334609" y="909935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09" name="文本框 408"/>
          <p:cNvSpPr txBox="1"/>
          <p:nvPr/>
        </p:nvSpPr>
        <p:spPr>
          <a:xfrm>
            <a:off x="1360816" y="941555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0" name="文本框 409"/>
          <p:cNvSpPr txBox="1"/>
          <p:nvPr/>
        </p:nvSpPr>
        <p:spPr>
          <a:xfrm>
            <a:off x="1348359" y="982463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1" name="文本框 410"/>
          <p:cNvSpPr txBox="1"/>
          <p:nvPr/>
        </p:nvSpPr>
        <p:spPr>
          <a:xfrm>
            <a:off x="1376869" y="1019323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2" name="文本框 411"/>
          <p:cNvSpPr txBox="1"/>
          <p:nvPr/>
        </p:nvSpPr>
        <p:spPr>
          <a:xfrm>
            <a:off x="1360032" y="1053217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40" name="文本框 439"/>
          <p:cNvSpPr txBox="1"/>
          <p:nvPr/>
        </p:nvSpPr>
        <p:spPr>
          <a:xfrm>
            <a:off x="2893925" y="938766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R5</a:t>
            </a:r>
            <a:endParaRPr lang="en-US" sz="900" dirty="0"/>
          </a:p>
        </p:txBody>
      </p:sp>
      <p:sp>
        <p:nvSpPr>
          <p:cNvPr id="441" name="文本框 440"/>
          <p:cNvSpPr txBox="1"/>
          <p:nvPr/>
        </p:nvSpPr>
        <p:spPr>
          <a:xfrm>
            <a:off x="2952609" y="1025584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R5</a:t>
            </a:r>
            <a:endParaRPr lang="en-US" sz="900" dirty="0"/>
          </a:p>
        </p:txBody>
      </p:sp>
      <p:sp>
        <p:nvSpPr>
          <p:cNvPr id="442" name="文本框 441"/>
          <p:cNvSpPr txBox="1"/>
          <p:nvPr/>
        </p:nvSpPr>
        <p:spPr>
          <a:xfrm>
            <a:off x="3284199" y="940108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448" name="文本框 447"/>
          <p:cNvSpPr txBox="1"/>
          <p:nvPr/>
        </p:nvSpPr>
        <p:spPr>
          <a:xfrm>
            <a:off x="3348825" y="1028734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450" name="文本框 449"/>
          <p:cNvSpPr txBox="1"/>
          <p:nvPr/>
        </p:nvSpPr>
        <p:spPr>
          <a:xfrm>
            <a:off x="3666972" y="938759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grpSp>
        <p:nvGrpSpPr>
          <p:cNvPr id="451" name="组合 450"/>
          <p:cNvGrpSpPr/>
          <p:nvPr/>
        </p:nvGrpSpPr>
        <p:grpSpPr>
          <a:xfrm>
            <a:off x="4008401" y="10326007"/>
            <a:ext cx="235809" cy="305209"/>
            <a:chOff x="7938751" y="8487266"/>
            <a:chExt cx="235809" cy="305209"/>
          </a:xfrm>
        </p:grpSpPr>
        <p:sp>
          <p:nvSpPr>
            <p:cNvPr id="452" name="椭圆 451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椭圆 453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57" name="直接连接符 456"/>
            <p:cNvCxnSpPr>
              <a:stCxn id="452" idx="5"/>
              <a:endCxn id="454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9" name="文本框 458"/>
          <p:cNvSpPr txBox="1"/>
          <p:nvPr/>
        </p:nvSpPr>
        <p:spPr>
          <a:xfrm>
            <a:off x="3686947" y="1027717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sp>
        <p:nvSpPr>
          <p:cNvPr id="460" name="椭圆 459"/>
          <p:cNvSpPr/>
          <p:nvPr/>
        </p:nvSpPr>
        <p:spPr>
          <a:xfrm>
            <a:off x="3559375" y="790041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椭圆 460"/>
          <p:cNvSpPr/>
          <p:nvPr/>
        </p:nvSpPr>
        <p:spPr>
          <a:xfrm>
            <a:off x="3605094" y="7999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椭圆 461"/>
          <p:cNvSpPr/>
          <p:nvPr/>
        </p:nvSpPr>
        <p:spPr>
          <a:xfrm>
            <a:off x="3668525" y="8190604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3" name="直接连接符 462"/>
          <p:cNvCxnSpPr>
            <a:stCxn id="460" idx="5"/>
            <a:endCxn id="461" idx="0"/>
          </p:cNvCxnSpPr>
          <p:nvPr/>
        </p:nvCxnSpPr>
        <p:spPr>
          <a:xfrm>
            <a:off x="3598399" y="793943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1" idx="4"/>
            <a:endCxn id="462" idx="0"/>
          </p:cNvCxnSpPr>
          <p:nvPr/>
        </p:nvCxnSpPr>
        <p:spPr>
          <a:xfrm>
            <a:off x="3627954" y="8044985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组合 464"/>
          <p:cNvGrpSpPr/>
          <p:nvPr/>
        </p:nvGrpSpPr>
        <p:grpSpPr>
          <a:xfrm>
            <a:off x="3956813" y="7915965"/>
            <a:ext cx="235809" cy="305209"/>
            <a:chOff x="7938751" y="8487266"/>
            <a:chExt cx="235809" cy="305209"/>
          </a:xfrm>
        </p:grpSpPr>
        <p:sp>
          <p:nvSpPr>
            <p:cNvPr id="466" name="椭圆 465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椭圆 469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71" name="直接连接符 470"/>
            <p:cNvCxnSpPr>
              <a:stCxn id="466" idx="5"/>
              <a:endCxn id="470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2" name="直接箭头连接符 471"/>
          <p:cNvCxnSpPr/>
          <p:nvPr/>
        </p:nvCxnSpPr>
        <p:spPr>
          <a:xfrm>
            <a:off x="3718523" y="8073554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文本框 473"/>
          <p:cNvSpPr txBox="1"/>
          <p:nvPr/>
        </p:nvSpPr>
        <p:spPr>
          <a:xfrm>
            <a:off x="3660138" y="788234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sp>
        <p:nvSpPr>
          <p:cNvPr id="486" name="文本框 485"/>
          <p:cNvSpPr txBox="1"/>
          <p:nvPr/>
        </p:nvSpPr>
        <p:spPr>
          <a:xfrm>
            <a:off x="4174397" y="932306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169762" y="8260198"/>
            <a:ext cx="357750" cy="814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221350" y="9565363"/>
            <a:ext cx="412163" cy="857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文本框 486"/>
          <p:cNvSpPr txBox="1"/>
          <p:nvPr/>
        </p:nvSpPr>
        <p:spPr>
          <a:xfrm>
            <a:off x="4294470" y="854708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sp>
        <p:nvSpPr>
          <p:cNvPr id="488" name="文本框 487"/>
          <p:cNvSpPr txBox="1"/>
          <p:nvPr/>
        </p:nvSpPr>
        <p:spPr>
          <a:xfrm>
            <a:off x="4198491" y="984347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sp>
        <p:nvSpPr>
          <p:cNvPr id="509" name="椭圆 508"/>
          <p:cNvSpPr/>
          <p:nvPr/>
        </p:nvSpPr>
        <p:spPr>
          <a:xfrm>
            <a:off x="2678268" y="869846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椭圆 509"/>
          <p:cNvSpPr/>
          <p:nvPr/>
        </p:nvSpPr>
        <p:spPr>
          <a:xfrm>
            <a:off x="2723987" y="87973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椭圆 510"/>
          <p:cNvSpPr/>
          <p:nvPr/>
        </p:nvSpPr>
        <p:spPr>
          <a:xfrm>
            <a:off x="2746846" y="88961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椭圆 511"/>
          <p:cNvSpPr/>
          <p:nvPr/>
        </p:nvSpPr>
        <p:spPr>
          <a:xfrm>
            <a:off x="2787418" y="89886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3" name="直接连接符 512"/>
          <p:cNvCxnSpPr>
            <a:stCxn id="509" idx="5"/>
            <a:endCxn id="510" idx="0"/>
          </p:cNvCxnSpPr>
          <p:nvPr/>
        </p:nvCxnSpPr>
        <p:spPr>
          <a:xfrm>
            <a:off x="2717292" y="8737488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接连接符 513"/>
          <p:cNvCxnSpPr>
            <a:stCxn id="510" idx="4"/>
            <a:endCxn id="511" idx="1"/>
          </p:cNvCxnSpPr>
          <p:nvPr/>
        </p:nvCxnSpPr>
        <p:spPr>
          <a:xfrm>
            <a:off x="2746847" y="8843037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1" idx="4"/>
            <a:endCxn id="512" idx="0"/>
          </p:cNvCxnSpPr>
          <p:nvPr/>
        </p:nvCxnSpPr>
        <p:spPr>
          <a:xfrm>
            <a:off x="2769706" y="8941891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接箭头连接符 515"/>
          <p:cNvCxnSpPr/>
          <p:nvPr/>
        </p:nvCxnSpPr>
        <p:spPr>
          <a:xfrm>
            <a:off x="2875051" y="8872026"/>
            <a:ext cx="684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椭圆 759"/>
          <p:cNvSpPr/>
          <p:nvPr/>
        </p:nvSpPr>
        <p:spPr>
          <a:xfrm>
            <a:off x="3560554" y="869512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椭圆 760"/>
          <p:cNvSpPr/>
          <p:nvPr/>
        </p:nvSpPr>
        <p:spPr>
          <a:xfrm>
            <a:off x="3606273" y="87939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椭圆 761"/>
          <p:cNvSpPr/>
          <p:nvPr/>
        </p:nvSpPr>
        <p:spPr>
          <a:xfrm>
            <a:off x="3669704" y="8985313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4" name="直接连接符 763"/>
          <p:cNvCxnSpPr>
            <a:stCxn id="760" idx="5"/>
            <a:endCxn id="761" idx="0"/>
          </p:cNvCxnSpPr>
          <p:nvPr/>
        </p:nvCxnSpPr>
        <p:spPr>
          <a:xfrm>
            <a:off x="3599578" y="873414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直接连接符 765"/>
          <p:cNvCxnSpPr>
            <a:stCxn id="761" idx="4"/>
            <a:endCxn id="762" idx="0"/>
          </p:cNvCxnSpPr>
          <p:nvPr/>
        </p:nvCxnSpPr>
        <p:spPr>
          <a:xfrm>
            <a:off x="3629133" y="8839694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8" name="组合 767"/>
          <p:cNvGrpSpPr/>
          <p:nvPr/>
        </p:nvGrpSpPr>
        <p:grpSpPr>
          <a:xfrm>
            <a:off x="3957992" y="8710674"/>
            <a:ext cx="235809" cy="305209"/>
            <a:chOff x="7938751" y="8487266"/>
            <a:chExt cx="235809" cy="305209"/>
          </a:xfrm>
        </p:grpSpPr>
        <p:sp>
          <p:nvSpPr>
            <p:cNvPr id="771" name="椭圆 770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椭圆 772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775" name="直接连接符 774"/>
            <p:cNvCxnSpPr>
              <a:stCxn id="771" idx="5"/>
              <a:endCxn id="773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7" name="直接箭头连接符 776"/>
          <p:cNvCxnSpPr/>
          <p:nvPr/>
        </p:nvCxnSpPr>
        <p:spPr>
          <a:xfrm>
            <a:off x="3719702" y="8868263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文本框 778"/>
          <p:cNvSpPr txBox="1"/>
          <p:nvPr/>
        </p:nvSpPr>
        <p:spPr>
          <a:xfrm>
            <a:off x="3661317" y="867705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cxnSp>
        <p:nvCxnSpPr>
          <p:cNvPr id="788" name="直接箭头连接符 787"/>
          <p:cNvCxnSpPr/>
          <p:nvPr/>
        </p:nvCxnSpPr>
        <p:spPr>
          <a:xfrm>
            <a:off x="4241607" y="8996181"/>
            <a:ext cx="223719" cy="207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文本框 789"/>
          <p:cNvSpPr txBox="1"/>
          <p:nvPr/>
        </p:nvSpPr>
        <p:spPr>
          <a:xfrm>
            <a:off x="4118977" y="9037217"/>
            <a:ext cx="304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grpSp>
        <p:nvGrpSpPr>
          <p:cNvPr id="100" name="组合 99"/>
          <p:cNvGrpSpPr/>
          <p:nvPr/>
        </p:nvGrpSpPr>
        <p:grpSpPr>
          <a:xfrm>
            <a:off x="1731587" y="7132072"/>
            <a:ext cx="154869" cy="335911"/>
            <a:chOff x="2829489" y="8056155"/>
            <a:chExt cx="154869" cy="335911"/>
          </a:xfrm>
        </p:grpSpPr>
        <p:sp>
          <p:nvSpPr>
            <p:cNvPr id="792" name="椭圆 791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椭圆 79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椭圆 79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椭圆 79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6" name="直接连接符 805"/>
            <p:cNvCxnSpPr>
              <a:stCxn id="792" idx="5"/>
              <a:endCxn id="79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连接符 808"/>
            <p:cNvCxnSpPr>
              <a:stCxn id="794" idx="4"/>
              <a:endCxn id="79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连接符 812"/>
            <p:cNvCxnSpPr>
              <a:stCxn id="795" idx="4"/>
              <a:endCxn id="79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4" name="直接箭头连接符 813"/>
          <p:cNvCxnSpPr/>
          <p:nvPr/>
        </p:nvCxnSpPr>
        <p:spPr>
          <a:xfrm>
            <a:off x="1419483" y="7711962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5" name="文本框 814"/>
          <p:cNvSpPr txBox="1"/>
          <p:nvPr/>
        </p:nvSpPr>
        <p:spPr>
          <a:xfrm>
            <a:off x="1372498" y="751425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17" name="组合 816"/>
          <p:cNvGrpSpPr/>
          <p:nvPr/>
        </p:nvGrpSpPr>
        <p:grpSpPr>
          <a:xfrm>
            <a:off x="1731850" y="7533240"/>
            <a:ext cx="154869" cy="335911"/>
            <a:chOff x="2829489" y="8056155"/>
            <a:chExt cx="154869" cy="335911"/>
          </a:xfrm>
        </p:grpSpPr>
        <p:sp>
          <p:nvSpPr>
            <p:cNvPr id="819" name="椭圆 818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" name="椭圆 820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椭圆 822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" name="椭圆 82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7" name="直接连接符 826"/>
            <p:cNvCxnSpPr>
              <a:stCxn id="819" idx="5"/>
              <a:endCxn id="821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连接符 827"/>
            <p:cNvCxnSpPr>
              <a:stCxn id="821" idx="4"/>
              <a:endCxn id="823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接连接符 828"/>
            <p:cNvCxnSpPr>
              <a:stCxn id="823" idx="4"/>
              <a:endCxn id="82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0" name="直接箭头连接符 829"/>
          <p:cNvCxnSpPr/>
          <p:nvPr/>
        </p:nvCxnSpPr>
        <p:spPr>
          <a:xfrm>
            <a:off x="1428332" y="8072732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" name="文本框 830"/>
          <p:cNvSpPr txBox="1"/>
          <p:nvPr/>
        </p:nvSpPr>
        <p:spPr>
          <a:xfrm>
            <a:off x="1381347" y="787502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32" name="组合 831"/>
          <p:cNvGrpSpPr/>
          <p:nvPr/>
        </p:nvGrpSpPr>
        <p:grpSpPr>
          <a:xfrm>
            <a:off x="1740699" y="7894010"/>
            <a:ext cx="154869" cy="335911"/>
            <a:chOff x="2829489" y="8056155"/>
            <a:chExt cx="154869" cy="335911"/>
          </a:xfrm>
        </p:grpSpPr>
        <p:sp>
          <p:nvSpPr>
            <p:cNvPr id="833" name="椭圆 832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椭圆 83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椭圆 83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椭圆 83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7" name="直接连接符 836"/>
            <p:cNvCxnSpPr>
              <a:stCxn id="833" idx="5"/>
              <a:endCxn id="83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直接连接符 837"/>
            <p:cNvCxnSpPr>
              <a:stCxn id="834" idx="4"/>
              <a:endCxn id="83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直接连接符 838"/>
            <p:cNvCxnSpPr>
              <a:stCxn id="835" idx="4"/>
              <a:endCxn id="83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0" name="直接箭头连接符 839"/>
          <p:cNvCxnSpPr/>
          <p:nvPr/>
        </p:nvCxnSpPr>
        <p:spPr>
          <a:xfrm>
            <a:off x="1444152" y="8466307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文本框 840"/>
          <p:cNvSpPr txBox="1"/>
          <p:nvPr/>
        </p:nvSpPr>
        <p:spPr>
          <a:xfrm>
            <a:off x="1397167" y="826860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42" name="组合 841"/>
          <p:cNvGrpSpPr/>
          <p:nvPr/>
        </p:nvGrpSpPr>
        <p:grpSpPr>
          <a:xfrm>
            <a:off x="1756519" y="8287585"/>
            <a:ext cx="154869" cy="335911"/>
            <a:chOff x="2829489" y="8056155"/>
            <a:chExt cx="154869" cy="335911"/>
          </a:xfrm>
        </p:grpSpPr>
        <p:sp>
          <p:nvSpPr>
            <p:cNvPr id="843" name="椭圆 842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椭圆 84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椭圆 84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椭圆 84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7" name="直接连接符 846"/>
            <p:cNvCxnSpPr>
              <a:stCxn id="843" idx="5"/>
              <a:endCxn id="84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直接连接符 847"/>
            <p:cNvCxnSpPr>
              <a:stCxn id="844" idx="4"/>
              <a:endCxn id="84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接连接符 848"/>
            <p:cNvCxnSpPr>
              <a:stCxn id="845" idx="4"/>
              <a:endCxn id="84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0" name="文本框 849"/>
          <p:cNvSpPr txBox="1"/>
          <p:nvPr/>
        </p:nvSpPr>
        <p:spPr>
          <a:xfrm>
            <a:off x="2075079" y="772423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1" name="文本框 850"/>
          <p:cNvSpPr txBox="1"/>
          <p:nvPr/>
        </p:nvSpPr>
        <p:spPr>
          <a:xfrm>
            <a:off x="2010916" y="793165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2" name="文本框 851"/>
          <p:cNvSpPr txBox="1"/>
          <p:nvPr/>
        </p:nvSpPr>
        <p:spPr>
          <a:xfrm>
            <a:off x="2076182" y="815659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1909980" y="7755436"/>
            <a:ext cx="690247" cy="373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1917404" y="8093481"/>
            <a:ext cx="704641" cy="74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1982768" y="8229159"/>
            <a:ext cx="626237" cy="226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/>
              <p:cNvSpPr txBox="1"/>
              <p:nvPr/>
            </p:nvSpPr>
            <p:spPr>
              <a:xfrm>
                <a:off x="4609116" y="8929495"/>
                <a:ext cx="3476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16" y="8929495"/>
                <a:ext cx="347659" cy="215444"/>
              </a:xfrm>
              <a:prstGeom prst="rect">
                <a:avLst/>
              </a:prstGeom>
              <a:blipFill rotWithShape="0">
                <a:blip r:embed="rId2"/>
                <a:stretch>
                  <a:fillRect l="-12281" r="-175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1" name="文本框 860"/>
              <p:cNvSpPr txBox="1"/>
              <p:nvPr/>
            </p:nvSpPr>
            <p:spPr>
              <a:xfrm>
                <a:off x="3892985" y="7679380"/>
                <a:ext cx="3486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61" name="文本框 8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5" y="7679380"/>
                <a:ext cx="348622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12281" t="-2857" r="-12281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2" name="文本框 861"/>
              <p:cNvSpPr txBox="1"/>
              <p:nvPr/>
            </p:nvSpPr>
            <p:spPr>
              <a:xfrm>
                <a:off x="3840509" y="8485163"/>
                <a:ext cx="3867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62" name="文本框 8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509" y="8485163"/>
                <a:ext cx="386773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11111" t="-2857" r="-1269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3" name="文本框 862"/>
              <p:cNvSpPr txBox="1"/>
              <p:nvPr/>
            </p:nvSpPr>
            <p:spPr>
              <a:xfrm>
                <a:off x="3828683" y="9197257"/>
                <a:ext cx="4044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63" name="文本框 8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683" y="9197257"/>
                <a:ext cx="40440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10606" t="-2857" r="-1212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4" name="组合 863"/>
          <p:cNvGrpSpPr/>
          <p:nvPr/>
        </p:nvGrpSpPr>
        <p:grpSpPr>
          <a:xfrm>
            <a:off x="1643552" y="9430967"/>
            <a:ext cx="386136" cy="335911"/>
            <a:chOff x="4205906" y="8622862"/>
            <a:chExt cx="386136" cy="335911"/>
          </a:xfrm>
        </p:grpSpPr>
        <p:sp>
          <p:nvSpPr>
            <p:cNvPr id="865" name="椭圆 864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椭圆 865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椭圆 866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椭圆 867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椭圆 868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椭圆 869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椭圆 870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椭圆 871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椭圆 872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椭圆 873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5" name="直接连接符 874"/>
            <p:cNvCxnSpPr>
              <a:stCxn id="865" idx="3"/>
              <a:endCxn id="869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/>
            <p:cNvCxnSpPr>
              <a:stCxn id="865" idx="6"/>
              <a:endCxn id="870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/>
            <p:cNvCxnSpPr>
              <a:stCxn id="865" idx="5"/>
              <a:endCxn id="866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/>
            <p:cNvCxnSpPr>
              <a:stCxn id="866" idx="4"/>
              <a:endCxn id="867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/>
            <p:cNvCxnSpPr>
              <a:stCxn id="866" idx="5"/>
              <a:endCxn id="868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/>
            <p:cNvCxnSpPr>
              <a:stCxn id="867" idx="4"/>
              <a:endCxn id="871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/>
            <p:cNvCxnSpPr>
              <a:stCxn id="868" idx="4"/>
              <a:endCxn id="872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/>
            <p:cNvCxnSpPr>
              <a:stCxn id="871" idx="2"/>
              <a:endCxn id="874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/>
            <p:cNvCxnSpPr>
              <a:stCxn id="872" idx="0"/>
              <a:endCxn id="873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组合 883"/>
          <p:cNvGrpSpPr/>
          <p:nvPr/>
        </p:nvGrpSpPr>
        <p:grpSpPr>
          <a:xfrm>
            <a:off x="1655266" y="9797241"/>
            <a:ext cx="386136" cy="335911"/>
            <a:chOff x="4205906" y="8622862"/>
            <a:chExt cx="386136" cy="335911"/>
          </a:xfrm>
        </p:grpSpPr>
        <p:sp>
          <p:nvSpPr>
            <p:cNvPr id="885" name="椭圆 884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椭圆 885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椭圆 886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椭圆 887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椭圆 888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椭圆 889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椭圆 890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椭圆 891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椭圆 892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椭圆 893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5" name="直接连接符 894"/>
            <p:cNvCxnSpPr>
              <a:stCxn id="885" idx="3"/>
              <a:endCxn id="889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/>
            <p:cNvCxnSpPr>
              <a:stCxn id="885" idx="6"/>
              <a:endCxn id="890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/>
            <p:cNvCxnSpPr>
              <a:stCxn id="885" idx="5"/>
              <a:endCxn id="886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/>
            <p:cNvCxnSpPr>
              <a:stCxn id="886" idx="4"/>
              <a:endCxn id="887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/>
            <p:cNvCxnSpPr>
              <a:stCxn id="886" idx="5"/>
              <a:endCxn id="888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/>
            <p:cNvCxnSpPr>
              <a:stCxn id="887" idx="4"/>
              <a:endCxn id="891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/>
            <p:cNvCxnSpPr>
              <a:stCxn id="888" idx="4"/>
              <a:endCxn id="892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/>
            <p:cNvCxnSpPr>
              <a:stCxn id="891" idx="2"/>
              <a:endCxn id="894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/>
            <p:cNvCxnSpPr>
              <a:stCxn id="892" idx="0"/>
              <a:endCxn id="893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3" name="椭圆 912"/>
          <p:cNvSpPr/>
          <p:nvPr/>
        </p:nvSpPr>
        <p:spPr>
          <a:xfrm>
            <a:off x="2322592" y="908408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椭圆 913"/>
          <p:cNvSpPr/>
          <p:nvPr/>
        </p:nvSpPr>
        <p:spPr>
          <a:xfrm>
            <a:off x="2368311" y="91829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椭圆 914"/>
          <p:cNvSpPr/>
          <p:nvPr/>
        </p:nvSpPr>
        <p:spPr>
          <a:xfrm>
            <a:off x="2391170" y="92817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椭圆 915"/>
          <p:cNvSpPr/>
          <p:nvPr/>
        </p:nvSpPr>
        <p:spPr>
          <a:xfrm>
            <a:off x="2232396" y="918205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椭圆 916"/>
          <p:cNvSpPr/>
          <p:nvPr/>
        </p:nvSpPr>
        <p:spPr>
          <a:xfrm>
            <a:off x="2431742" y="93742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8" name="直接连接符 917"/>
          <p:cNvCxnSpPr>
            <a:stCxn id="913" idx="3"/>
            <a:endCxn id="916" idx="7"/>
          </p:cNvCxnSpPr>
          <p:nvPr/>
        </p:nvCxnSpPr>
        <p:spPr>
          <a:xfrm flipH="1">
            <a:off x="2271420" y="9123113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接连接符 918"/>
          <p:cNvCxnSpPr>
            <a:stCxn id="913" idx="5"/>
            <a:endCxn id="914" idx="0"/>
          </p:cNvCxnSpPr>
          <p:nvPr/>
        </p:nvCxnSpPr>
        <p:spPr>
          <a:xfrm>
            <a:off x="2361616" y="912311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接连接符 919"/>
          <p:cNvCxnSpPr>
            <a:stCxn id="914" idx="4"/>
            <a:endCxn id="915" idx="1"/>
          </p:cNvCxnSpPr>
          <p:nvPr/>
        </p:nvCxnSpPr>
        <p:spPr>
          <a:xfrm>
            <a:off x="2391171" y="922866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接连接符 920"/>
          <p:cNvCxnSpPr>
            <a:stCxn id="915" idx="4"/>
            <a:endCxn id="917" idx="0"/>
          </p:cNvCxnSpPr>
          <p:nvPr/>
        </p:nvCxnSpPr>
        <p:spPr>
          <a:xfrm>
            <a:off x="2414030" y="932751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接箭头连接符 921"/>
          <p:cNvCxnSpPr/>
          <p:nvPr/>
        </p:nvCxnSpPr>
        <p:spPr>
          <a:xfrm>
            <a:off x="2056941" y="9243020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文本框 922"/>
          <p:cNvSpPr txBox="1"/>
          <p:nvPr/>
        </p:nvSpPr>
        <p:spPr>
          <a:xfrm>
            <a:off x="1941403" y="901056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924" name="椭圆 923"/>
          <p:cNvSpPr/>
          <p:nvPr/>
        </p:nvSpPr>
        <p:spPr>
          <a:xfrm>
            <a:off x="2346662" y="980033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椭圆 924"/>
          <p:cNvSpPr/>
          <p:nvPr/>
        </p:nvSpPr>
        <p:spPr>
          <a:xfrm>
            <a:off x="2392381" y="98991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椭圆 925"/>
          <p:cNvSpPr/>
          <p:nvPr/>
        </p:nvSpPr>
        <p:spPr>
          <a:xfrm>
            <a:off x="2415240" y="99980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椭圆 926"/>
          <p:cNvSpPr/>
          <p:nvPr/>
        </p:nvSpPr>
        <p:spPr>
          <a:xfrm>
            <a:off x="2256466" y="989830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椭圆 927"/>
          <p:cNvSpPr/>
          <p:nvPr/>
        </p:nvSpPr>
        <p:spPr>
          <a:xfrm>
            <a:off x="2455812" y="100905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9" name="直接连接符 928"/>
          <p:cNvCxnSpPr>
            <a:stCxn id="924" idx="3"/>
            <a:endCxn id="927" idx="7"/>
          </p:cNvCxnSpPr>
          <p:nvPr/>
        </p:nvCxnSpPr>
        <p:spPr>
          <a:xfrm flipH="1">
            <a:off x="2295490" y="983936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接连接符 929"/>
          <p:cNvCxnSpPr>
            <a:stCxn id="924" idx="5"/>
            <a:endCxn id="925" idx="0"/>
          </p:cNvCxnSpPr>
          <p:nvPr/>
        </p:nvCxnSpPr>
        <p:spPr>
          <a:xfrm>
            <a:off x="2385686" y="983936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接连接符 930"/>
          <p:cNvCxnSpPr>
            <a:stCxn id="925" idx="4"/>
            <a:endCxn id="926" idx="1"/>
          </p:cNvCxnSpPr>
          <p:nvPr/>
        </p:nvCxnSpPr>
        <p:spPr>
          <a:xfrm>
            <a:off x="2415241" y="994490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接连接符 931"/>
          <p:cNvCxnSpPr>
            <a:stCxn id="926" idx="4"/>
            <a:endCxn id="928" idx="0"/>
          </p:cNvCxnSpPr>
          <p:nvPr/>
        </p:nvCxnSpPr>
        <p:spPr>
          <a:xfrm>
            <a:off x="2438100" y="1004376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接箭头连接符 932"/>
          <p:cNvCxnSpPr/>
          <p:nvPr/>
        </p:nvCxnSpPr>
        <p:spPr>
          <a:xfrm>
            <a:off x="2081011" y="9959267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文本框 933"/>
          <p:cNvSpPr txBox="1"/>
          <p:nvPr/>
        </p:nvSpPr>
        <p:spPr>
          <a:xfrm>
            <a:off x="1965473" y="972681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935" name="椭圆 934"/>
          <p:cNvSpPr/>
          <p:nvPr/>
        </p:nvSpPr>
        <p:spPr>
          <a:xfrm>
            <a:off x="2767526" y="945285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椭圆 935"/>
          <p:cNvSpPr/>
          <p:nvPr/>
        </p:nvSpPr>
        <p:spPr>
          <a:xfrm>
            <a:off x="2813245" y="95517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椭圆 936"/>
          <p:cNvSpPr/>
          <p:nvPr/>
        </p:nvSpPr>
        <p:spPr>
          <a:xfrm>
            <a:off x="2836104" y="96505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椭圆 937"/>
          <p:cNvSpPr/>
          <p:nvPr/>
        </p:nvSpPr>
        <p:spPr>
          <a:xfrm>
            <a:off x="2677330" y="955082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椭圆 938"/>
          <p:cNvSpPr/>
          <p:nvPr/>
        </p:nvSpPr>
        <p:spPr>
          <a:xfrm>
            <a:off x="2876676" y="9743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0" name="直接连接符 939"/>
          <p:cNvCxnSpPr>
            <a:stCxn id="935" idx="3"/>
            <a:endCxn id="938" idx="7"/>
          </p:cNvCxnSpPr>
          <p:nvPr/>
        </p:nvCxnSpPr>
        <p:spPr>
          <a:xfrm flipH="1">
            <a:off x="2716354" y="949188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接连接符 940"/>
          <p:cNvCxnSpPr>
            <a:stCxn id="935" idx="5"/>
            <a:endCxn id="936" idx="0"/>
          </p:cNvCxnSpPr>
          <p:nvPr/>
        </p:nvCxnSpPr>
        <p:spPr>
          <a:xfrm>
            <a:off x="2806550" y="949188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接连接符 941"/>
          <p:cNvCxnSpPr>
            <a:stCxn id="936" idx="4"/>
            <a:endCxn id="937" idx="1"/>
          </p:cNvCxnSpPr>
          <p:nvPr/>
        </p:nvCxnSpPr>
        <p:spPr>
          <a:xfrm>
            <a:off x="2836105" y="959742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接连接符 942"/>
          <p:cNvCxnSpPr>
            <a:stCxn id="937" idx="4"/>
            <a:endCxn id="939" idx="0"/>
          </p:cNvCxnSpPr>
          <p:nvPr/>
        </p:nvCxnSpPr>
        <p:spPr>
          <a:xfrm>
            <a:off x="2858964" y="969628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2477461" y="9243020"/>
            <a:ext cx="192782" cy="223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2504843" y="9627504"/>
            <a:ext cx="1693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接箭头连接符 943"/>
          <p:cNvCxnSpPr/>
          <p:nvPr/>
        </p:nvCxnSpPr>
        <p:spPr>
          <a:xfrm flipV="1">
            <a:off x="2501531" y="9758821"/>
            <a:ext cx="214582" cy="225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文本框 946"/>
          <p:cNvSpPr txBox="1"/>
          <p:nvPr/>
        </p:nvSpPr>
        <p:spPr>
          <a:xfrm>
            <a:off x="2485100" y="918074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948" name="文本框 947"/>
          <p:cNvSpPr txBox="1"/>
          <p:nvPr/>
        </p:nvSpPr>
        <p:spPr>
          <a:xfrm>
            <a:off x="2413043" y="941975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949" name="文本框 948"/>
          <p:cNvSpPr txBox="1"/>
          <p:nvPr/>
        </p:nvSpPr>
        <p:spPr>
          <a:xfrm>
            <a:off x="2495549" y="984813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grpSp>
        <p:nvGrpSpPr>
          <p:cNvPr id="952" name="组合 951"/>
          <p:cNvGrpSpPr/>
          <p:nvPr/>
        </p:nvGrpSpPr>
        <p:grpSpPr>
          <a:xfrm>
            <a:off x="2817557" y="10330570"/>
            <a:ext cx="195237" cy="335911"/>
            <a:chOff x="2299836" y="10327767"/>
            <a:chExt cx="195237" cy="335911"/>
          </a:xfrm>
        </p:grpSpPr>
        <p:sp>
          <p:nvSpPr>
            <p:cNvPr id="953" name="椭圆 952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椭圆 953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椭圆 954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椭圆 955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椭圆 956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8" name="直接连接符 957"/>
            <p:cNvCxnSpPr>
              <a:stCxn id="953" idx="5"/>
              <a:endCxn id="954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/>
            <p:cNvCxnSpPr>
              <a:stCxn id="954" idx="4"/>
              <a:endCxn id="955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/>
            <p:cNvCxnSpPr>
              <a:stCxn id="955" idx="4"/>
              <a:endCxn id="956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/>
            <p:cNvCxnSpPr>
              <a:stCxn id="956" idx="2"/>
              <a:endCxn id="957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2" name="组合 961"/>
          <p:cNvGrpSpPr/>
          <p:nvPr/>
        </p:nvGrpSpPr>
        <p:grpSpPr>
          <a:xfrm>
            <a:off x="1639068" y="10595982"/>
            <a:ext cx="386136" cy="335911"/>
            <a:chOff x="4197688" y="10514565"/>
            <a:chExt cx="386136" cy="335911"/>
          </a:xfrm>
        </p:grpSpPr>
        <p:sp>
          <p:nvSpPr>
            <p:cNvPr id="963" name="椭圆 962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椭圆 963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椭圆 964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椭圆 965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椭圆 966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椭圆 967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椭圆 968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椭圆 969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椭圆 970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椭圆 971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3" name="直接连接符 972"/>
            <p:cNvCxnSpPr>
              <a:stCxn id="963" idx="3"/>
              <a:endCxn id="967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/>
            <p:cNvCxnSpPr>
              <a:stCxn id="963" idx="6"/>
              <a:endCxn id="968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/>
            <p:cNvCxnSpPr>
              <a:stCxn id="963" idx="5"/>
              <a:endCxn id="964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/>
            <p:cNvCxnSpPr>
              <a:stCxn id="964" idx="4"/>
              <a:endCxn id="965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/>
            <p:cNvCxnSpPr>
              <a:stCxn id="964" idx="5"/>
              <a:endCxn id="966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/>
            <p:cNvCxnSpPr>
              <a:stCxn id="965" idx="4"/>
              <a:endCxn id="969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/>
            <p:cNvCxnSpPr>
              <a:stCxn id="966" idx="4"/>
              <a:endCxn id="970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/>
            <p:cNvCxnSpPr>
              <a:stCxn id="969" idx="2"/>
              <a:endCxn id="972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/>
            <p:cNvCxnSpPr>
              <a:stCxn id="970" idx="0"/>
              <a:endCxn id="971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3" name="直接箭头连接符 982"/>
          <p:cNvCxnSpPr/>
          <p:nvPr/>
        </p:nvCxnSpPr>
        <p:spPr>
          <a:xfrm>
            <a:off x="1444152" y="10412761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接箭头连接符 983"/>
          <p:cNvCxnSpPr/>
          <p:nvPr/>
        </p:nvCxnSpPr>
        <p:spPr>
          <a:xfrm>
            <a:off x="1440442" y="10728245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5" name="组合 984"/>
          <p:cNvGrpSpPr/>
          <p:nvPr/>
        </p:nvGrpSpPr>
        <p:grpSpPr>
          <a:xfrm>
            <a:off x="2308454" y="10580148"/>
            <a:ext cx="195237" cy="335911"/>
            <a:chOff x="2299836" y="10327767"/>
            <a:chExt cx="195237" cy="335911"/>
          </a:xfrm>
        </p:grpSpPr>
        <p:sp>
          <p:nvSpPr>
            <p:cNvPr id="986" name="椭圆 985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7" name="椭圆 986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椭圆 987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椭圆 988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椭圆 989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1" name="直接连接符 990"/>
            <p:cNvCxnSpPr>
              <a:stCxn id="986" idx="5"/>
              <a:endCxn id="987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直接连接符 991"/>
            <p:cNvCxnSpPr>
              <a:stCxn id="987" idx="4"/>
              <a:endCxn id="988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直接连接符 992"/>
            <p:cNvCxnSpPr>
              <a:stCxn id="988" idx="4"/>
              <a:endCxn id="989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直接连接符 993"/>
            <p:cNvCxnSpPr>
              <a:stCxn id="989" idx="2"/>
              <a:endCxn id="990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5" name="直接箭头连接符 994"/>
          <p:cNvCxnSpPr/>
          <p:nvPr/>
        </p:nvCxnSpPr>
        <p:spPr>
          <a:xfrm>
            <a:off x="2102354" y="10746481"/>
            <a:ext cx="16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6" name="文本框 995"/>
          <p:cNvSpPr txBox="1"/>
          <p:nvPr/>
        </p:nvSpPr>
        <p:spPr>
          <a:xfrm>
            <a:off x="2012657" y="1055926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cxnSp>
        <p:nvCxnSpPr>
          <p:cNvPr id="998" name="直接箭头连接符 997"/>
          <p:cNvCxnSpPr/>
          <p:nvPr/>
        </p:nvCxnSpPr>
        <p:spPr>
          <a:xfrm>
            <a:off x="2501531" y="10392927"/>
            <a:ext cx="284708" cy="106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接箭头连接符 999"/>
          <p:cNvCxnSpPr>
            <a:endCxn id="1002" idx="3"/>
          </p:cNvCxnSpPr>
          <p:nvPr/>
        </p:nvCxnSpPr>
        <p:spPr>
          <a:xfrm flipV="1">
            <a:off x="2547688" y="10662368"/>
            <a:ext cx="224051" cy="131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" name="文本框 1000"/>
          <p:cNvSpPr txBox="1"/>
          <p:nvPr/>
        </p:nvSpPr>
        <p:spPr>
          <a:xfrm>
            <a:off x="2482368" y="1022607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1002" name="文本框 1001"/>
          <p:cNvSpPr txBox="1"/>
          <p:nvPr/>
        </p:nvSpPr>
        <p:spPr>
          <a:xfrm>
            <a:off x="2466847" y="1054695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4" name="文本框 1003"/>
              <p:cNvSpPr txBox="1"/>
              <p:nvPr/>
            </p:nvSpPr>
            <p:spPr>
              <a:xfrm>
                <a:off x="3879348" y="10047707"/>
                <a:ext cx="4044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04" name="文本框 10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348" y="10047707"/>
                <a:ext cx="404406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8955" t="-2778" r="-895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4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</TotalTime>
  <Words>180</Words>
  <Application>Microsoft Office PowerPoint</Application>
  <PresentationFormat>自定义</PresentationFormat>
  <Paragraphs>127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40</cp:revision>
  <dcterms:created xsi:type="dcterms:W3CDTF">2015-04-16T19:11:12Z</dcterms:created>
  <dcterms:modified xsi:type="dcterms:W3CDTF">2015-04-22T18:15:29Z</dcterms:modified>
</cp:coreProperties>
</file>