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4" d="100"/>
          <a:sy n="124" d="100"/>
        </p:scale>
        <p:origin x="90" y="-5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7.png"/><Relationship Id="rId5" Type="http://schemas.openxmlformats.org/officeDocument/2006/relationships/image" Target="../media/image11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8.png"/><Relationship Id="rId3" Type="http://schemas.openxmlformats.org/officeDocument/2006/relationships/image" Target="../media/image43.png"/><Relationship Id="rId21" Type="http://schemas.openxmlformats.org/officeDocument/2006/relationships/image" Target="../media/image63.png"/><Relationship Id="rId7" Type="http://schemas.openxmlformats.org/officeDocument/2006/relationships/image" Target="../media/image47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7.png"/><Relationship Id="rId2" Type="http://schemas.openxmlformats.org/officeDocument/2006/relationships/image" Target="../media/image42.png"/><Relationship Id="rId16" Type="http://schemas.openxmlformats.org/officeDocument/2006/relationships/image" Target="../media/image57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2.png"/><Relationship Id="rId24" Type="http://schemas.openxmlformats.org/officeDocument/2006/relationships/image" Target="../media/image66.png"/><Relationship Id="rId5" Type="http://schemas.openxmlformats.org/officeDocument/2006/relationships/image" Target="../media/image45.png"/><Relationship Id="rId15" Type="http://schemas.openxmlformats.org/officeDocument/2006/relationships/image" Target="../media/image56.png"/><Relationship Id="rId23" Type="http://schemas.openxmlformats.org/officeDocument/2006/relationships/image" Target="../media/image65.png"/><Relationship Id="rId28" Type="http://schemas.openxmlformats.org/officeDocument/2006/relationships/image" Target="../media/image71.png"/><Relationship Id="rId10" Type="http://schemas.openxmlformats.org/officeDocument/2006/relationships/image" Target="../media/image51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690969" y="8765985"/>
                <a:ext cx="531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69" y="8765985"/>
                <a:ext cx="531749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604000" y="10293442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00" y="10293442"/>
                <a:ext cx="585354" cy="4100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499410" y="9272626"/>
                <a:ext cx="657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0" y="9272626"/>
                <a:ext cx="65735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5249638" y="9778084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06596" y="93789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6</a:t>
            </a:r>
            <a:endParaRPr 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012225" y="9231711"/>
                <a:ext cx="487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25" y="9231711"/>
                <a:ext cx="48718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459525" y="9905707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25" y="9905707"/>
                <a:ext cx="49314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131582" y="9586435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82" y="9586435"/>
                <a:ext cx="493148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534111" y="8720126"/>
                <a:ext cx="531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11" y="8720126"/>
                <a:ext cx="53174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349974" y="8592122"/>
                <a:ext cx="597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74" y="8592122"/>
                <a:ext cx="59747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13783"/>
              </p:ext>
            </p:extLst>
          </p:nvPr>
        </p:nvGraphicFramePr>
        <p:xfrm>
          <a:off x="1139757" y="712072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1728908" y="7557644"/>
            <a:ext cx="4057542" cy="3658168"/>
          </a:xfrm>
          <a:custGeom>
            <a:avLst/>
            <a:gdLst>
              <a:gd name="connsiteX0" fmla="*/ 4049485 w 4057542"/>
              <a:gd name="connsiteY0" fmla="*/ 1401939 h 3658168"/>
              <a:gd name="connsiteX1" fmla="*/ 3503919 w 4057542"/>
              <a:gd name="connsiteY1" fmla="*/ 3200003 h 3658168"/>
              <a:gd name="connsiteX2" fmla="*/ 2627939 w 4057542"/>
              <a:gd name="connsiteY2" fmla="*/ 3607257 h 3658168"/>
              <a:gd name="connsiteX3" fmla="*/ 2005532 w 4057542"/>
              <a:gd name="connsiteY3" fmla="*/ 3599573 h 3658168"/>
              <a:gd name="connsiteX4" fmla="*/ 1644383 w 4057542"/>
              <a:gd name="connsiteY4" fmla="*/ 3130847 h 3658168"/>
              <a:gd name="connsiteX5" fmla="*/ 1167973 w 4057542"/>
              <a:gd name="connsiteY5" fmla="*/ 2984850 h 3658168"/>
              <a:gd name="connsiteX6" fmla="*/ 261257 w 4057542"/>
              <a:gd name="connsiteY6" fmla="*/ 2977166 h 3658168"/>
              <a:gd name="connsiteX7" fmla="*/ 30736 w 4057542"/>
              <a:gd name="connsiteY7" fmla="*/ 2800433 h 3658168"/>
              <a:gd name="connsiteX8" fmla="*/ 46104 w 4057542"/>
              <a:gd name="connsiteY8" fmla="*/ 1609408 h 3658168"/>
              <a:gd name="connsiteX9" fmla="*/ 430305 w 4057542"/>
              <a:gd name="connsiteY9" fmla="*/ 1448044 h 3658168"/>
              <a:gd name="connsiteX10" fmla="*/ 1360074 w 4057542"/>
              <a:gd name="connsiteY10" fmla="*/ 1401939 h 3658168"/>
              <a:gd name="connsiteX11" fmla="*/ 1636699 w 4057542"/>
              <a:gd name="connsiteY11" fmla="*/ 333859 h 3658168"/>
              <a:gd name="connsiteX12" fmla="*/ 1874904 w 4057542"/>
              <a:gd name="connsiteY12" fmla="*/ 118706 h 3658168"/>
              <a:gd name="connsiteX13" fmla="*/ 3096665 w 4057542"/>
              <a:gd name="connsiteY13" fmla="*/ 95654 h 3658168"/>
              <a:gd name="connsiteX14" fmla="*/ 4049485 w 4057542"/>
              <a:gd name="connsiteY14" fmla="*/ 1401939 h 36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542" h="3658168">
                <a:moveTo>
                  <a:pt x="4049485" y="1401939"/>
                </a:moveTo>
                <a:cubicBezTo>
                  <a:pt x="4117361" y="1919330"/>
                  <a:pt x="3740843" y="2832450"/>
                  <a:pt x="3503919" y="3200003"/>
                </a:cubicBezTo>
                <a:cubicBezTo>
                  <a:pt x="3266995" y="3567556"/>
                  <a:pt x="2877670" y="3540662"/>
                  <a:pt x="2627939" y="3607257"/>
                </a:cubicBezTo>
                <a:cubicBezTo>
                  <a:pt x="2378208" y="3673852"/>
                  <a:pt x="2169458" y="3678975"/>
                  <a:pt x="2005532" y="3599573"/>
                </a:cubicBezTo>
                <a:cubicBezTo>
                  <a:pt x="1841606" y="3520171"/>
                  <a:pt x="1783976" y="3233301"/>
                  <a:pt x="1644383" y="3130847"/>
                </a:cubicBezTo>
                <a:cubicBezTo>
                  <a:pt x="1504790" y="3028393"/>
                  <a:pt x="1398494" y="3010463"/>
                  <a:pt x="1167973" y="2984850"/>
                </a:cubicBezTo>
                <a:cubicBezTo>
                  <a:pt x="937452" y="2959237"/>
                  <a:pt x="450796" y="3007902"/>
                  <a:pt x="261257" y="2977166"/>
                </a:cubicBezTo>
                <a:cubicBezTo>
                  <a:pt x="71717" y="2946430"/>
                  <a:pt x="66595" y="3028393"/>
                  <a:pt x="30736" y="2800433"/>
                </a:cubicBezTo>
                <a:cubicBezTo>
                  <a:pt x="-5123" y="2572473"/>
                  <a:pt x="-20491" y="1834806"/>
                  <a:pt x="46104" y="1609408"/>
                </a:cubicBezTo>
                <a:cubicBezTo>
                  <a:pt x="112699" y="1384010"/>
                  <a:pt x="211310" y="1482622"/>
                  <a:pt x="430305" y="1448044"/>
                </a:cubicBezTo>
                <a:cubicBezTo>
                  <a:pt x="649300" y="1413466"/>
                  <a:pt x="1159008" y="1587636"/>
                  <a:pt x="1360074" y="1401939"/>
                </a:cubicBezTo>
                <a:cubicBezTo>
                  <a:pt x="1561140" y="1216242"/>
                  <a:pt x="1550894" y="547731"/>
                  <a:pt x="1636699" y="333859"/>
                </a:cubicBezTo>
                <a:cubicBezTo>
                  <a:pt x="1722504" y="119987"/>
                  <a:pt x="1631576" y="158407"/>
                  <a:pt x="1874904" y="118706"/>
                </a:cubicBezTo>
                <a:cubicBezTo>
                  <a:pt x="2118232" y="79005"/>
                  <a:pt x="2735516" y="-113095"/>
                  <a:pt x="3096665" y="95654"/>
                </a:cubicBezTo>
                <a:cubicBezTo>
                  <a:pt x="3457814" y="304403"/>
                  <a:pt x="3981609" y="884548"/>
                  <a:pt x="4049485" y="1401939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文本框 1001"/>
          <p:cNvSpPr txBox="1"/>
          <p:nvPr/>
        </p:nvSpPr>
        <p:spPr>
          <a:xfrm>
            <a:off x="3400160" y="111177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854554" y="78993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2440977" y="9053445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2440977" y="1059455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957591" y="9190935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5450636" y="9163231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2236343" y="730106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3494212" y="78940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3539931" y="7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3562790" y="8091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3603362" y="818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3533236" y="793305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3562791" y="803860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3585650" y="813745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3154194" y="9420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3199913" y="9519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3222772" y="9618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3063998" y="9518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3263344" y="971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3103022" y="945992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3193218" y="94599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3222773" y="95654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3245632" y="96643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3066939" y="1060851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908331" y="90583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954050" y="9157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976909" y="92561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2041273" y="92191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826984" y="90974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2059397" y="9066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2017481" y="9348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2098421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2158552" y="92029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867963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866008" y="909742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954050" y="90812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947355" y="90974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976910" y="92029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993074" y="91962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999769" y="93018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2064133" y="92648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913682" y="93407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2121281" y="92419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890830" y="7122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936549" y="7221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959408" y="7320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2023772" y="728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1800634" y="72208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2041896" y="7131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999980" y="74130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2080920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2141051" y="7267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850462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839658" y="71618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936549" y="71457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929854" y="71618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959409" y="72674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975573" y="72607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982268" y="73662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2046632" y="73293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896181" y="740521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2103780" y="730646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916170" y="752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961889" y="762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984748" y="772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2049112" y="768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825974" y="762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2067236" y="753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2025320" y="781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2106260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2166391" y="767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875802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864998" y="756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961889" y="754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955194" y="756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984749" y="767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2000913" y="766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2007608" y="777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2071972" y="773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921521" y="780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2129120" y="771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888819" y="9205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1813073" y="9175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835933" y="914314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852097" y="921478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927843" y="919627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918093" y="79001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963812" y="79990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986671" y="8097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2051035" y="8060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827897" y="7998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2069159" y="79085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2027243" y="8190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2108183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2168314" y="8044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877725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866921" y="793918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963812" y="792301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957117" y="793918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986672" y="804473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2002836" y="803803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2009531" y="814358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2073895" y="810661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923444" y="818250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2131043" y="808375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913682" y="82888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959401" y="8387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982260" y="8486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2046624" y="8449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823486" y="8386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2064748" y="8297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2022832" y="85790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2103772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2163903" y="84334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873314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862510" y="83278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959401" y="831169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952706" y="83278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982261" y="84334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998425" y="842671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2005120" y="85322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2069484" y="849529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919033" y="857118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2126632" y="847243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922887" y="8678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968606" y="8776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991465" y="8875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2055829" y="8838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832691" y="87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2073953" y="8686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2032037" y="8968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2112977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2173108" y="882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882519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871715" y="87171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968606" y="870094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961911" y="8717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991466" y="8822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2007630" y="881596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2014325" y="8921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2078689" y="888453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928238" y="896043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2135837" y="886168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915033" y="94360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960752" y="9534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983611" y="96337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2047975" y="9596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872189" y="9505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2066099" y="9444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2024183" y="9726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2105123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2165254" y="9580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874665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960752" y="945890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954057" y="94750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983612" y="95806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999776" y="957391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2006471" y="96794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2070835" y="964249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920384" y="971839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2127983" y="961963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899422" y="9594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823961" y="9566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846821" y="954433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862985" y="960540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938446" y="957391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917908" y="952817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1792458" y="9489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831482" y="945890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00985" y="98138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946704" y="9912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969563" y="10011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2033927" y="997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819638" y="9852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988955" y="97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2010135" y="101040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2091075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2151206" y="99584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860617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858662" y="985286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946704" y="980882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940009" y="98528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969564" y="99584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985728" y="99517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992423" y="100572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2056787" y="100202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906336" y="100961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2113935" y="99974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881473" y="996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1805727" y="9931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828587" y="989858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844751" y="997022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920497" y="995171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881473" y="98855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2076925" y="9821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980086" y="98506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2041970" y="98918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858662" y="989188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844751" y="992455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904333" y="993125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927192" y="990839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904333" y="985955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946704" y="983669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2002946" y="983168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985728" y="989640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2025805" y="987354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992423" y="991474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2027979" y="982498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2080994" y="986703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883128" y="1060524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928847" y="10704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951706" y="108029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2016070" y="107659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792932" y="1070321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2034194" y="10613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992278" y="10895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2073218" y="10864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2135102" y="1077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879781" y="1090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831956" y="1064427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928847" y="1062810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922152" y="1064427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951707" y="1074981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967871" y="1074312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974566" y="1084867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2038930" y="1081170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925500" y="1091829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2112242" y="1080984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889823" y="109755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935542" y="1107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958401" y="11173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2022765" y="11136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799627" y="1107355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2040889" y="10983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998973" y="112657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2079913" y="1123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2169095" y="11164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913853" y="11238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838651" y="110146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935542" y="1099844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928847" y="110146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958402" y="111201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974566" y="1111346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981261" y="112190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2045625" y="1118204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959572" y="1126121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2118937" y="1120374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2102772" y="1109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2061789" y="1112963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2141796" y="1112963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2092276" y="111580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850271" y="11185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870030" y="11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2061789" y="1117534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2115136" y="1113632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2102773" y="1120375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2131300" y="1118758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2004120" y="1117534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2044692" y="1125793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895990" y="1120861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873131" y="1123147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892890" y="1128079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915749" y="1130365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2270594" y="8847027"/>
            <a:ext cx="230360" cy="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箭头连接符 771"/>
          <p:cNvCxnSpPr/>
          <p:nvPr/>
        </p:nvCxnSpPr>
        <p:spPr>
          <a:xfrm>
            <a:off x="2235223" y="928262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2270594" y="964037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2218827" y="1000413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2752107" y="739737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888543" y="957983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979594" y="94416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4025313" y="9540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4048172" y="9639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4088744" y="9731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4018618" y="948066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4048173" y="958621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4071032" y="968506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3775710" y="959073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860839" y="1077484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4037103" y="107143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4082822" y="1081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4105681" y="10912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4146253" y="110045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4076127" y="1075341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4105682" y="1085896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4128541" y="1095782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796873" y="1087486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4554565" y="917388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4600284" y="9272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4663715" y="946407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4593589" y="921291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4623144" y="931845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3690995" y="806758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4397705" y="935663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4205260" y="1087486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4719301" y="933189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5205469" y="931776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2189358" y="71033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4359061" y="107074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4404780" y="10806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4468211" y="1099765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4398085" y="107464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4427640" y="1085204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3930" y="1087057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856791" y="108165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902510" y="1083939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879651" y="1086225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2241687" y="8642630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3039157" y="75394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2773005" y="937508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771142" y="10587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2151732" y="90896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2177939" y="94557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2165482" y="98149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2165442" y="105784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2148605" y="109506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3725075" y="93707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3741182" y="106410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4332363" y="91572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4137398" y="1067256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660916" y="91406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796974" y="1071122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4475520" y="106623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4376498" y="78906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4422217" y="798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4485648" y="81808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4415522" y="792970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4445077" y="803525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4773936" y="7906237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4535646" y="80638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4477261" y="78726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86885" y="825047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15614" y="955563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111593" y="853735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5015614" y="98337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2587640" y="86910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2633359" y="87899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2656218" y="8888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2696790" y="8981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2626664" y="87300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2656219" y="88356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2679078" y="89344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5123815" y="913568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548710" y="7122344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2236606" y="770223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2189621" y="75045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2548973" y="7523512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2245455" y="806300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2198470" y="790409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2557822" y="7884282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2261275" y="845657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2202669" y="82922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2573642" y="8277857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892202" y="7714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828039" y="792192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893305" y="814686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727103" y="774570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734527" y="808375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99891" y="821943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文本框 862"/>
              <p:cNvSpPr txBox="1"/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t="-4000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2460675" y="9421239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2472389" y="9787513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3139715" y="907436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3185434" y="9173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3208293" y="9272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3049519" y="91723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3248865" y="93645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3088543" y="911338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3178739" y="911338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3208294" y="921893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3231153" y="931778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874064" y="923329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2758526" y="900083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3163785" y="97906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3209504" y="98894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3232363" y="998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3073589" y="98885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3272935" y="1008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3112613" y="98296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3202809" y="98296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3232364" y="99351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3255223" y="100340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898134" y="994953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2782596" y="975587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3584649" y="9443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3630368" y="954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3653227" y="96408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3494453" y="95410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3693799" y="973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3533477" y="948215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3623673" y="948215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3653228" y="958770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3676087" y="968655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294584" y="923329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321966" y="961777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3318654" y="974909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3302223" y="91710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3230166" y="9410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3312672" y="983841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3606130" y="1071579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2427641" y="1098120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2232725" y="1079798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2229015" y="1111346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3097027" y="1096536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890927" y="1113170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801230" y="1094448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3290104" y="1077814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3343423" y="1107607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3270941" y="106112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822486" y="10197361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3064057" y="10212212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2261275" y="1037854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2419021" y="101973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3281404" y="1039321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3340061" y="1031683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9804" t="-4000" r="-98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949" t="-19231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9434" r="-9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0417" r="-208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3158" r="-263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22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" name="文本框 1053"/>
              <p:cNvSpPr txBox="1"/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2500" r="-1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文本框 1054"/>
              <p:cNvSpPr txBox="1"/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文本框 1055"/>
              <p:cNvSpPr txBox="1"/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文本框 1056"/>
              <p:cNvSpPr txBox="1"/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4634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文本框 1057"/>
              <p:cNvSpPr txBox="1"/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3889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7500" t="-17857" r="-3000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blipFill rotWithShape="0">
                <a:blip r:embed="rId27"/>
                <a:stretch>
                  <a:fillRect l="-14815" t="-22222" r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115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blipFill rotWithShape="0">
                <a:blip r:embed="rId30"/>
                <a:stretch>
                  <a:fillRect l="-10417" r="-83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9524" t="-4000" r="-1428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35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blipFill rotWithShape="0">
                <a:blip r:embed="rId33"/>
                <a:stretch>
                  <a:fillRect l="-8163" r="-102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1136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5789" r="-526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blipFill rotWithShape="0">
                <a:blip r:embed="rId36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9615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4276613" y="9179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4322332" y="927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4345191" y="9376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4385763" y="9469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4315637" y="9218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4345192" y="9323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4368051" y="9422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851666" y="8252164"/>
            <a:ext cx="641592" cy="57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123088" y="943864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2969596" y="836825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4103790" y="95209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2" name="左大括号 1"/>
          <p:cNvSpPr/>
          <p:nvPr/>
        </p:nvSpPr>
        <p:spPr>
          <a:xfrm>
            <a:off x="973572" y="7107621"/>
            <a:ext cx="107891" cy="19458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左大括号 758"/>
          <p:cNvSpPr/>
          <p:nvPr/>
        </p:nvSpPr>
        <p:spPr>
          <a:xfrm>
            <a:off x="963391" y="9061809"/>
            <a:ext cx="112960" cy="10958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左大括号 759"/>
          <p:cNvSpPr/>
          <p:nvPr/>
        </p:nvSpPr>
        <p:spPr>
          <a:xfrm>
            <a:off x="961662" y="10196579"/>
            <a:ext cx="121041" cy="11299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 rot="10800000">
            <a:off x="648263" y="7186134"/>
            <a:ext cx="353943" cy="14148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Normal heart structure</a:t>
            </a:r>
            <a:endParaRPr lang="en-US" sz="1100" dirty="0"/>
          </a:p>
        </p:txBody>
      </p:sp>
      <p:sp>
        <p:nvSpPr>
          <p:cNvPr id="761" name="文本框 760"/>
          <p:cNvSpPr txBox="1"/>
          <p:nvPr/>
        </p:nvSpPr>
        <p:spPr>
          <a:xfrm rot="10800000">
            <a:off x="646789" y="8903723"/>
            <a:ext cx="353943" cy="959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Atrial Rate</a:t>
            </a:r>
            <a:endParaRPr lang="en-US" sz="1100" dirty="0"/>
          </a:p>
        </p:txBody>
      </p:sp>
      <p:sp>
        <p:nvSpPr>
          <p:cNvPr id="762" name="文本框 761"/>
          <p:cNvSpPr txBox="1"/>
          <p:nvPr/>
        </p:nvSpPr>
        <p:spPr>
          <a:xfrm rot="10800000">
            <a:off x="650758" y="10083586"/>
            <a:ext cx="353943" cy="12849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Ventricular Rate</a:t>
            </a:r>
            <a:endParaRPr 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3803777" y="7062605"/>
            <a:ext cx="350743" cy="135319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34463" y="7006678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with counter-examples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圆角矩形标注 376"/>
          <p:cNvSpPr/>
          <p:nvPr/>
        </p:nvSpPr>
        <p:spPr>
          <a:xfrm>
            <a:off x="1629015" y="7624644"/>
            <a:ext cx="1974193" cy="1362509"/>
          </a:xfrm>
          <a:prstGeom prst="wedgeRoundRectCallout">
            <a:avLst>
              <a:gd name="adj1" fmla="val 165181"/>
              <a:gd name="adj2" fmla="val -34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7401114" y="9398404"/>
            <a:ext cx="235809" cy="305209"/>
            <a:chOff x="7938751" y="8487266"/>
            <a:chExt cx="235809" cy="305209"/>
          </a:xfrm>
        </p:grpSpPr>
        <p:sp>
          <p:nvSpPr>
            <p:cNvPr id="4" name="椭圆 3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>
              <a:stCxn id="4" idx="5"/>
              <a:endCxn id="5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7894159" y="9370700"/>
            <a:ext cx="235809" cy="305209"/>
            <a:chOff x="8876401" y="8504821"/>
            <a:chExt cx="235809" cy="305209"/>
          </a:xfrm>
        </p:grpSpPr>
        <p:sp>
          <p:nvSpPr>
            <p:cNvPr id="8" name="椭圆 7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5937735" y="81014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5983454" y="8200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006313" y="8299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6046885" y="8391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10" idx="5"/>
            <a:endCxn id="11" idx="0"/>
          </p:cNvCxnSpPr>
          <p:nvPr/>
        </p:nvCxnSpPr>
        <p:spPr>
          <a:xfrm>
            <a:off x="5976759" y="81405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12" idx="1"/>
          </p:cNvCxnSpPr>
          <p:nvPr/>
        </p:nvCxnSpPr>
        <p:spPr>
          <a:xfrm>
            <a:off x="6006314" y="82460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13" idx="0"/>
          </p:cNvCxnSpPr>
          <p:nvPr/>
        </p:nvCxnSpPr>
        <p:spPr>
          <a:xfrm>
            <a:off x="6029173" y="83449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23117" y="96491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6468836" y="9747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6491695" y="98468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/>
          <p:nvPr/>
        </p:nvSpPr>
        <p:spPr>
          <a:xfrm>
            <a:off x="6532267" y="9939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/>
          <p:cNvCxnSpPr>
            <a:stCxn id="17" idx="5"/>
            <a:endCxn id="18" idx="0"/>
          </p:cNvCxnSpPr>
          <p:nvPr/>
        </p:nvCxnSpPr>
        <p:spPr>
          <a:xfrm>
            <a:off x="6462141" y="96881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4"/>
            <a:endCxn id="19" idx="1"/>
          </p:cNvCxnSpPr>
          <p:nvPr/>
        </p:nvCxnSpPr>
        <p:spPr>
          <a:xfrm>
            <a:off x="6491696" y="97936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4"/>
            <a:endCxn id="20" idx="0"/>
          </p:cNvCxnSpPr>
          <p:nvPr/>
        </p:nvCxnSpPr>
        <p:spPr>
          <a:xfrm>
            <a:off x="6514555" y="98925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19233" y="9798203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80626" y="10921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6526345" y="11020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549204" y="11119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6589776" y="1121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>
          <a:xfrm>
            <a:off x="6519650" y="10960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4"/>
            <a:endCxn id="27" idx="1"/>
          </p:cNvCxnSpPr>
          <p:nvPr/>
        </p:nvCxnSpPr>
        <p:spPr>
          <a:xfrm>
            <a:off x="6549205" y="11066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4"/>
            <a:endCxn id="28" idx="0"/>
          </p:cNvCxnSpPr>
          <p:nvPr/>
        </p:nvCxnSpPr>
        <p:spPr>
          <a:xfrm>
            <a:off x="6572064" y="11165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40396" y="11082338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998088" y="93813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/>
          <p:cNvSpPr/>
          <p:nvPr/>
        </p:nvSpPr>
        <p:spPr>
          <a:xfrm>
            <a:off x="7043807" y="94802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/>
          <p:cNvSpPr/>
          <p:nvPr/>
        </p:nvSpPr>
        <p:spPr>
          <a:xfrm>
            <a:off x="7107238" y="96715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>
          <a:xfrm>
            <a:off x="7037112" y="94203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4"/>
            <a:endCxn id="35" idx="0"/>
          </p:cNvCxnSpPr>
          <p:nvPr/>
        </p:nvCxnSpPr>
        <p:spPr>
          <a:xfrm>
            <a:off x="7066667" y="9525928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34518" y="8275058"/>
            <a:ext cx="68550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841228" y="9564100"/>
            <a:ext cx="213891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648783" y="11082338"/>
            <a:ext cx="1877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162824" y="9539367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648992" y="9525238"/>
            <a:ext cx="245167" cy="15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802584" y="109149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6848303" y="110137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6911734" y="11205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连接符 45"/>
          <p:cNvCxnSpPr>
            <a:stCxn id="43" idx="5"/>
            <a:endCxn id="44" idx="0"/>
          </p:cNvCxnSpPr>
          <p:nvPr/>
        </p:nvCxnSpPr>
        <p:spPr>
          <a:xfrm>
            <a:off x="6841608" y="109539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4" idx="4"/>
            <a:endCxn id="45" idx="0"/>
          </p:cNvCxnSpPr>
          <p:nvPr/>
        </p:nvCxnSpPr>
        <p:spPr>
          <a:xfrm>
            <a:off x="6871163" y="1105950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57453" y="11078042"/>
            <a:ext cx="2382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7240497" y="10918696"/>
            <a:ext cx="235809" cy="305209"/>
            <a:chOff x="7938751" y="8487266"/>
            <a:chExt cx="235809" cy="305209"/>
          </a:xfrm>
        </p:grpSpPr>
        <p:sp>
          <p:nvSpPr>
            <p:cNvPr id="55" name="椭圆 5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>
              <a:stCxn id="55" idx="5"/>
              <a:endCxn id="5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6820021" y="809815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/>
          <p:cNvSpPr/>
          <p:nvPr/>
        </p:nvSpPr>
        <p:spPr>
          <a:xfrm>
            <a:off x="6865740" y="81970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6929171" y="838834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>
            <a:stCxn id="59" idx="5"/>
            <a:endCxn id="60" idx="0"/>
          </p:cNvCxnSpPr>
          <p:nvPr/>
        </p:nvCxnSpPr>
        <p:spPr>
          <a:xfrm>
            <a:off x="6859045" y="813717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60" idx="4"/>
            <a:endCxn id="61" idx="0"/>
          </p:cNvCxnSpPr>
          <p:nvPr/>
        </p:nvCxnSpPr>
        <p:spPr>
          <a:xfrm>
            <a:off x="6888600" y="8242726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7217459" y="8113706"/>
            <a:ext cx="235809" cy="305209"/>
            <a:chOff x="7938751" y="8487266"/>
            <a:chExt cx="235809" cy="305209"/>
          </a:xfrm>
        </p:grpSpPr>
        <p:sp>
          <p:nvSpPr>
            <p:cNvPr id="65" name="椭圆 6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7" name="直接连接符 66"/>
            <p:cNvCxnSpPr>
              <a:stCxn id="65" idx="5"/>
              <a:endCxn id="6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6979169" y="8271295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430408" y="8457939"/>
            <a:ext cx="423166" cy="87571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459137" y="9763105"/>
            <a:ext cx="435022" cy="12225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121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9756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780" t="-4000" r="-84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/>
          <p:cNvSpPr/>
          <p:nvPr/>
        </p:nvSpPr>
        <p:spPr>
          <a:xfrm>
            <a:off x="6028172" y="965059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/>
          <p:cNvSpPr/>
          <p:nvPr/>
        </p:nvSpPr>
        <p:spPr>
          <a:xfrm>
            <a:off x="6073891" y="97494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/>
          <p:cNvSpPr/>
          <p:nvPr/>
        </p:nvSpPr>
        <p:spPr>
          <a:xfrm>
            <a:off x="6096750" y="98483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5937976" y="97485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/>
          <p:cNvSpPr/>
          <p:nvPr/>
        </p:nvSpPr>
        <p:spPr>
          <a:xfrm>
            <a:off x="6137322" y="9940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连接符 82"/>
          <p:cNvCxnSpPr>
            <a:stCxn id="78" idx="3"/>
            <a:endCxn id="81" idx="7"/>
          </p:cNvCxnSpPr>
          <p:nvPr/>
        </p:nvCxnSpPr>
        <p:spPr>
          <a:xfrm flipH="1">
            <a:off x="5977000" y="968962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8" idx="5"/>
            <a:endCxn id="79" idx="0"/>
          </p:cNvCxnSpPr>
          <p:nvPr/>
        </p:nvCxnSpPr>
        <p:spPr>
          <a:xfrm>
            <a:off x="6067196" y="968962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4"/>
            <a:endCxn id="80" idx="1"/>
          </p:cNvCxnSpPr>
          <p:nvPr/>
        </p:nvCxnSpPr>
        <p:spPr>
          <a:xfrm>
            <a:off x="6096751" y="979517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0" idx="4"/>
            <a:endCxn id="82" idx="0"/>
          </p:cNvCxnSpPr>
          <p:nvPr/>
        </p:nvCxnSpPr>
        <p:spPr>
          <a:xfrm>
            <a:off x="6119610" y="989402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6049653" y="10923259"/>
            <a:ext cx="195237" cy="335911"/>
            <a:chOff x="2299836" y="10327767"/>
            <a:chExt cx="195237" cy="335911"/>
          </a:xfrm>
        </p:grpSpPr>
        <p:sp>
          <p:nvSpPr>
            <p:cNvPr id="88" name="椭圆 8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接连接符 92"/>
            <p:cNvCxnSpPr>
              <a:stCxn id="88" idx="5"/>
              <a:endCxn id="8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4"/>
              <a:endCxn id="9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4"/>
              <a:endCxn id="9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2"/>
              <a:endCxn id="9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20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1428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6667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7547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椭圆 106"/>
          <p:cNvSpPr/>
          <p:nvPr/>
        </p:nvSpPr>
        <p:spPr>
          <a:xfrm>
            <a:off x="6720136" y="938655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6765855" y="9485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6788714" y="9584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6829286" y="96767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/>
          <p:cNvCxnSpPr>
            <a:stCxn id="107" idx="5"/>
            <a:endCxn id="108" idx="0"/>
          </p:cNvCxnSpPr>
          <p:nvPr/>
        </p:nvCxnSpPr>
        <p:spPr>
          <a:xfrm>
            <a:off x="6759160" y="942557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8" idx="4"/>
            <a:endCxn id="109" idx="1"/>
          </p:cNvCxnSpPr>
          <p:nvPr/>
        </p:nvCxnSpPr>
        <p:spPr>
          <a:xfrm>
            <a:off x="6788715" y="953112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9" idx="4"/>
            <a:endCxn id="110" idx="0"/>
          </p:cNvCxnSpPr>
          <p:nvPr/>
        </p:nvCxnSpPr>
        <p:spPr>
          <a:xfrm>
            <a:off x="6811574" y="962997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6566611" y="9646118"/>
            <a:ext cx="156647" cy="1792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4884500" y="9260914"/>
            <a:ext cx="386136" cy="335911"/>
            <a:chOff x="4205906" y="8622862"/>
            <a:chExt cx="386136" cy="335911"/>
          </a:xfrm>
        </p:grpSpPr>
        <p:sp>
          <p:nvSpPr>
            <p:cNvPr id="117" name="椭圆 116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直接连接符 126"/>
            <p:cNvCxnSpPr>
              <a:stCxn id="117" idx="3"/>
              <a:endCxn id="121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7" idx="6"/>
              <a:endCxn id="122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7" idx="5"/>
              <a:endCxn id="118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8" idx="4"/>
              <a:endCxn id="119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8" idx="5"/>
              <a:endCxn id="120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9" idx="4"/>
              <a:endCxn id="123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0" idx="4"/>
              <a:endCxn id="124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3" idx="2"/>
              <a:endCxn id="126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24" idx="0"/>
              <a:endCxn id="125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椭圆 135"/>
          <p:cNvSpPr/>
          <p:nvPr/>
        </p:nvSpPr>
        <p:spPr>
          <a:xfrm>
            <a:off x="5597717" y="96283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椭圆 136"/>
          <p:cNvSpPr/>
          <p:nvPr/>
        </p:nvSpPr>
        <p:spPr>
          <a:xfrm>
            <a:off x="5643436" y="97272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椭圆 137"/>
          <p:cNvSpPr/>
          <p:nvPr/>
        </p:nvSpPr>
        <p:spPr>
          <a:xfrm>
            <a:off x="5666295" y="98260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椭圆 138"/>
          <p:cNvSpPr/>
          <p:nvPr/>
        </p:nvSpPr>
        <p:spPr>
          <a:xfrm>
            <a:off x="5507521" y="972633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椭圆 139"/>
          <p:cNvSpPr/>
          <p:nvPr/>
        </p:nvSpPr>
        <p:spPr>
          <a:xfrm>
            <a:off x="5706867" y="9918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直接连接符 140"/>
          <p:cNvCxnSpPr>
            <a:stCxn id="136" idx="3"/>
            <a:endCxn id="139" idx="7"/>
          </p:cNvCxnSpPr>
          <p:nvPr/>
        </p:nvCxnSpPr>
        <p:spPr>
          <a:xfrm flipH="1">
            <a:off x="5546545" y="966739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6" idx="5"/>
            <a:endCxn id="137" idx="0"/>
          </p:cNvCxnSpPr>
          <p:nvPr/>
        </p:nvCxnSpPr>
        <p:spPr>
          <a:xfrm>
            <a:off x="5636741" y="966739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7" idx="4"/>
            <a:endCxn id="138" idx="1"/>
          </p:cNvCxnSpPr>
          <p:nvPr/>
        </p:nvCxnSpPr>
        <p:spPr>
          <a:xfrm>
            <a:off x="5666296" y="977294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8" idx="4"/>
            <a:endCxn id="140" idx="0"/>
          </p:cNvCxnSpPr>
          <p:nvPr/>
        </p:nvCxnSpPr>
        <p:spPr>
          <a:xfrm>
            <a:off x="5689155" y="987179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4351854" y="92658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4397573" y="93647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4420432" y="9463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4484796" y="9426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4270507" y="93048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4502920" y="9274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4461004" y="9556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椭圆 151"/>
          <p:cNvSpPr/>
          <p:nvPr/>
        </p:nvSpPr>
        <p:spPr>
          <a:xfrm>
            <a:off x="4541944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椭圆 152"/>
          <p:cNvSpPr/>
          <p:nvPr/>
        </p:nvSpPr>
        <p:spPr>
          <a:xfrm>
            <a:off x="4602075" y="9410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椭圆 153"/>
          <p:cNvSpPr/>
          <p:nvPr/>
        </p:nvSpPr>
        <p:spPr>
          <a:xfrm>
            <a:off x="4311486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直接连接符 154"/>
          <p:cNvCxnSpPr>
            <a:stCxn id="145" idx="3"/>
            <a:endCxn id="149" idx="7"/>
          </p:cNvCxnSpPr>
          <p:nvPr/>
        </p:nvCxnSpPr>
        <p:spPr>
          <a:xfrm flipH="1">
            <a:off x="4309531" y="930489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5" idx="6"/>
            <a:endCxn id="150" idx="2"/>
          </p:cNvCxnSpPr>
          <p:nvPr/>
        </p:nvCxnSpPr>
        <p:spPr>
          <a:xfrm>
            <a:off x="4397573" y="928872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5" idx="5"/>
            <a:endCxn id="146" idx="0"/>
          </p:cNvCxnSpPr>
          <p:nvPr/>
        </p:nvCxnSpPr>
        <p:spPr>
          <a:xfrm>
            <a:off x="4390878" y="93048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6" idx="4"/>
            <a:endCxn id="147" idx="1"/>
          </p:cNvCxnSpPr>
          <p:nvPr/>
        </p:nvCxnSpPr>
        <p:spPr>
          <a:xfrm>
            <a:off x="4420433" y="941044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6" idx="5"/>
            <a:endCxn id="148" idx="1"/>
          </p:cNvCxnSpPr>
          <p:nvPr/>
        </p:nvCxnSpPr>
        <p:spPr>
          <a:xfrm>
            <a:off x="4436597" y="940374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7" idx="4"/>
            <a:endCxn id="151" idx="0"/>
          </p:cNvCxnSpPr>
          <p:nvPr/>
        </p:nvCxnSpPr>
        <p:spPr>
          <a:xfrm>
            <a:off x="4443292" y="950929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8" idx="4"/>
            <a:endCxn id="152" idx="1"/>
          </p:cNvCxnSpPr>
          <p:nvPr/>
        </p:nvCxnSpPr>
        <p:spPr>
          <a:xfrm>
            <a:off x="4507656" y="947232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1" idx="2"/>
            <a:endCxn id="154" idx="6"/>
          </p:cNvCxnSpPr>
          <p:nvPr/>
        </p:nvCxnSpPr>
        <p:spPr>
          <a:xfrm flipH="1" flipV="1">
            <a:off x="4357205" y="954821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2" idx="0"/>
            <a:endCxn id="153" idx="3"/>
          </p:cNvCxnSpPr>
          <p:nvPr/>
        </p:nvCxnSpPr>
        <p:spPr>
          <a:xfrm flipV="1">
            <a:off x="4564804" y="944946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4332342" y="94128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256596" y="9383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直接连接符 165"/>
          <p:cNvCxnSpPr>
            <a:stCxn id="149" idx="4"/>
            <a:endCxn id="165" idx="0"/>
          </p:cNvCxnSpPr>
          <p:nvPr/>
        </p:nvCxnSpPr>
        <p:spPr>
          <a:xfrm flipH="1">
            <a:off x="4279456" y="935061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164" idx="2"/>
          </p:cNvCxnSpPr>
          <p:nvPr/>
        </p:nvCxnSpPr>
        <p:spPr>
          <a:xfrm>
            <a:off x="4295620" y="942225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7"/>
            <a:endCxn id="146" idx="3"/>
          </p:cNvCxnSpPr>
          <p:nvPr/>
        </p:nvCxnSpPr>
        <p:spPr>
          <a:xfrm flipV="1">
            <a:off x="4371366" y="940374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358556" y="964351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椭圆 169"/>
          <p:cNvSpPr/>
          <p:nvPr/>
        </p:nvSpPr>
        <p:spPr>
          <a:xfrm>
            <a:off x="4404275" y="9742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椭圆 170"/>
          <p:cNvSpPr/>
          <p:nvPr/>
        </p:nvSpPr>
        <p:spPr>
          <a:xfrm>
            <a:off x="4427134" y="98412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椭圆 171"/>
          <p:cNvSpPr/>
          <p:nvPr/>
        </p:nvSpPr>
        <p:spPr>
          <a:xfrm>
            <a:off x="4491498" y="9804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椭圆 172"/>
          <p:cNvSpPr/>
          <p:nvPr/>
        </p:nvSpPr>
        <p:spPr>
          <a:xfrm>
            <a:off x="4315712" y="9712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椭圆 173"/>
          <p:cNvSpPr/>
          <p:nvPr/>
        </p:nvSpPr>
        <p:spPr>
          <a:xfrm>
            <a:off x="4509622" y="96518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椭圆 174"/>
          <p:cNvSpPr/>
          <p:nvPr/>
        </p:nvSpPr>
        <p:spPr>
          <a:xfrm>
            <a:off x="4467706" y="99337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4548646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椭圆 176"/>
          <p:cNvSpPr/>
          <p:nvPr/>
        </p:nvSpPr>
        <p:spPr>
          <a:xfrm>
            <a:off x="4608777" y="9788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椭圆 177"/>
          <p:cNvSpPr/>
          <p:nvPr/>
        </p:nvSpPr>
        <p:spPr>
          <a:xfrm>
            <a:off x="4318188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直接连接符 178"/>
          <p:cNvCxnSpPr>
            <a:stCxn id="169" idx="6"/>
            <a:endCxn id="174" idx="2"/>
          </p:cNvCxnSpPr>
          <p:nvPr/>
        </p:nvCxnSpPr>
        <p:spPr>
          <a:xfrm>
            <a:off x="4404275" y="966637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9" idx="5"/>
            <a:endCxn id="170" idx="0"/>
          </p:cNvCxnSpPr>
          <p:nvPr/>
        </p:nvCxnSpPr>
        <p:spPr>
          <a:xfrm>
            <a:off x="4397580" y="968253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0" idx="4"/>
            <a:endCxn id="171" idx="1"/>
          </p:cNvCxnSpPr>
          <p:nvPr/>
        </p:nvCxnSpPr>
        <p:spPr>
          <a:xfrm>
            <a:off x="4427135" y="978808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70" idx="5"/>
            <a:endCxn id="172" idx="1"/>
          </p:cNvCxnSpPr>
          <p:nvPr/>
        </p:nvCxnSpPr>
        <p:spPr>
          <a:xfrm>
            <a:off x="4443299" y="978138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71" idx="4"/>
            <a:endCxn id="175" idx="0"/>
          </p:cNvCxnSpPr>
          <p:nvPr/>
        </p:nvCxnSpPr>
        <p:spPr>
          <a:xfrm>
            <a:off x="4449994" y="988693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72" idx="4"/>
            <a:endCxn id="176" idx="1"/>
          </p:cNvCxnSpPr>
          <p:nvPr/>
        </p:nvCxnSpPr>
        <p:spPr>
          <a:xfrm>
            <a:off x="4514358" y="984996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5" idx="2"/>
            <a:endCxn id="178" idx="6"/>
          </p:cNvCxnSpPr>
          <p:nvPr/>
        </p:nvCxnSpPr>
        <p:spPr>
          <a:xfrm flipH="1" flipV="1">
            <a:off x="4363907" y="992586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76" idx="0"/>
            <a:endCxn id="177" idx="3"/>
          </p:cNvCxnSpPr>
          <p:nvPr/>
        </p:nvCxnSpPr>
        <p:spPr>
          <a:xfrm flipV="1">
            <a:off x="4571506" y="982710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4342945" y="98023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4267484" y="97738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直接连接符 188"/>
          <p:cNvCxnSpPr>
            <a:stCxn id="173" idx="3"/>
            <a:endCxn id="188" idx="0"/>
          </p:cNvCxnSpPr>
          <p:nvPr/>
        </p:nvCxnSpPr>
        <p:spPr>
          <a:xfrm flipH="1">
            <a:off x="4290344" y="9751807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5"/>
            <a:endCxn id="187" idx="2"/>
          </p:cNvCxnSpPr>
          <p:nvPr/>
        </p:nvCxnSpPr>
        <p:spPr>
          <a:xfrm>
            <a:off x="4306508" y="9812877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7" idx="7"/>
            <a:endCxn id="170" idx="3"/>
          </p:cNvCxnSpPr>
          <p:nvPr/>
        </p:nvCxnSpPr>
        <p:spPr>
          <a:xfrm flipV="1">
            <a:off x="4381969" y="9781388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73" idx="6"/>
            <a:endCxn id="170" idx="2"/>
          </p:cNvCxnSpPr>
          <p:nvPr/>
        </p:nvCxnSpPr>
        <p:spPr>
          <a:xfrm>
            <a:off x="4361431" y="9735643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4235981" y="96966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直接连接符 193"/>
          <p:cNvCxnSpPr>
            <a:stCxn id="169" idx="2"/>
            <a:endCxn id="193" idx="7"/>
          </p:cNvCxnSpPr>
          <p:nvPr/>
        </p:nvCxnSpPr>
        <p:spPr>
          <a:xfrm flipH="1">
            <a:off x="4275005" y="9666370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344508" y="100213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椭圆 195"/>
          <p:cNvSpPr/>
          <p:nvPr/>
        </p:nvSpPr>
        <p:spPr>
          <a:xfrm>
            <a:off x="4390227" y="10120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椭圆 196"/>
          <p:cNvSpPr/>
          <p:nvPr/>
        </p:nvSpPr>
        <p:spPr>
          <a:xfrm>
            <a:off x="4413086" y="102190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椭圆 197"/>
          <p:cNvSpPr/>
          <p:nvPr/>
        </p:nvSpPr>
        <p:spPr>
          <a:xfrm>
            <a:off x="4477450" y="10182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4263161" y="100603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椭圆 199"/>
          <p:cNvSpPr/>
          <p:nvPr/>
        </p:nvSpPr>
        <p:spPr>
          <a:xfrm>
            <a:off x="4432478" y="99934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椭圆 200"/>
          <p:cNvSpPr/>
          <p:nvPr/>
        </p:nvSpPr>
        <p:spPr>
          <a:xfrm>
            <a:off x="4453658" y="103114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椭圆 201"/>
          <p:cNvSpPr/>
          <p:nvPr/>
        </p:nvSpPr>
        <p:spPr>
          <a:xfrm>
            <a:off x="4534598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4594729" y="101658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/>
        </p:nvSpPr>
        <p:spPr>
          <a:xfrm>
            <a:off x="4304140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直接连接符 204"/>
          <p:cNvCxnSpPr>
            <a:stCxn id="195" idx="3"/>
            <a:endCxn id="199" idx="7"/>
          </p:cNvCxnSpPr>
          <p:nvPr/>
        </p:nvCxnSpPr>
        <p:spPr>
          <a:xfrm flipH="1">
            <a:off x="4302185" y="1006033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5" idx="6"/>
            <a:endCxn id="200" idx="2"/>
          </p:cNvCxnSpPr>
          <p:nvPr/>
        </p:nvCxnSpPr>
        <p:spPr>
          <a:xfrm flipV="1">
            <a:off x="4390227" y="10016291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5" idx="5"/>
            <a:endCxn id="196" idx="0"/>
          </p:cNvCxnSpPr>
          <p:nvPr/>
        </p:nvCxnSpPr>
        <p:spPr>
          <a:xfrm>
            <a:off x="4383532" y="1006033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96" idx="4"/>
            <a:endCxn id="197" idx="1"/>
          </p:cNvCxnSpPr>
          <p:nvPr/>
        </p:nvCxnSpPr>
        <p:spPr>
          <a:xfrm>
            <a:off x="4413087" y="1016588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6" idx="5"/>
            <a:endCxn id="198" idx="1"/>
          </p:cNvCxnSpPr>
          <p:nvPr/>
        </p:nvCxnSpPr>
        <p:spPr>
          <a:xfrm>
            <a:off x="4429251" y="1015918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97" idx="4"/>
            <a:endCxn id="201" idx="0"/>
          </p:cNvCxnSpPr>
          <p:nvPr/>
        </p:nvCxnSpPr>
        <p:spPr>
          <a:xfrm>
            <a:off x="4435946" y="1026473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8" idx="4"/>
            <a:endCxn id="202" idx="1"/>
          </p:cNvCxnSpPr>
          <p:nvPr/>
        </p:nvCxnSpPr>
        <p:spPr>
          <a:xfrm>
            <a:off x="4500310" y="1022776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1" idx="2"/>
            <a:endCxn id="204" idx="6"/>
          </p:cNvCxnSpPr>
          <p:nvPr/>
        </p:nvCxnSpPr>
        <p:spPr>
          <a:xfrm flipH="1" flipV="1">
            <a:off x="4349859" y="1030365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2" idx="0"/>
            <a:endCxn id="203" idx="3"/>
          </p:cNvCxnSpPr>
          <p:nvPr/>
        </p:nvCxnSpPr>
        <p:spPr>
          <a:xfrm flipV="1">
            <a:off x="4557458" y="1020490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4324996" y="101682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/>
          <p:cNvSpPr/>
          <p:nvPr/>
        </p:nvSpPr>
        <p:spPr>
          <a:xfrm>
            <a:off x="4249250" y="10138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直接连接符 215"/>
          <p:cNvCxnSpPr>
            <a:stCxn id="199" idx="4"/>
            <a:endCxn id="215" idx="0"/>
          </p:cNvCxnSpPr>
          <p:nvPr/>
        </p:nvCxnSpPr>
        <p:spPr>
          <a:xfrm flipH="1">
            <a:off x="4272110" y="1010605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5"/>
            <a:endCxn id="214" idx="2"/>
          </p:cNvCxnSpPr>
          <p:nvPr/>
        </p:nvCxnSpPr>
        <p:spPr>
          <a:xfrm>
            <a:off x="4288274" y="1017769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4" idx="7"/>
            <a:endCxn id="196" idx="3"/>
          </p:cNvCxnSpPr>
          <p:nvPr/>
        </p:nvCxnSpPr>
        <p:spPr>
          <a:xfrm flipV="1">
            <a:off x="4364020" y="1015918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4324996" y="1009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4520448" y="10028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4423609" y="10058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4485493" y="10099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直接连接符 222"/>
          <p:cNvCxnSpPr>
            <a:stCxn id="199" idx="5"/>
            <a:endCxn id="219" idx="2"/>
          </p:cNvCxnSpPr>
          <p:nvPr/>
        </p:nvCxnSpPr>
        <p:spPr>
          <a:xfrm>
            <a:off x="4302185" y="10099355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19" idx="3"/>
            <a:endCxn id="215" idx="7"/>
          </p:cNvCxnSpPr>
          <p:nvPr/>
        </p:nvCxnSpPr>
        <p:spPr>
          <a:xfrm flipH="1">
            <a:off x="4288274" y="10132027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219" idx="4"/>
            <a:endCxn id="214" idx="0"/>
          </p:cNvCxnSpPr>
          <p:nvPr/>
        </p:nvCxnSpPr>
        <p:spPr>
          <a:xfrm>
            <a:off x="4347856" y="10138722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9" idx="6"/>
            <a:endCxn id="196" idx="1"/>
          </p:cNvCxnSpPr>
          <p:nvPr/>
        </p:nvCxnSpPr>
        <p:spPr>
          <a:xfrm>
            <a:off x="4370715" y="10115863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9" idx="0"/>
            <a:endCxn id="195" idx="4"/>
          </p:cNvCxnSpPr>
          <p:nvPr/>
        </p:nvCxnSpPr>
        <p:spPr>
          <a:xfrm flipV="1">
            <a:off x="4347856" y="10067026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95" idx="6"/>
            <a:endCxn id="221" idx="1"/>
          </p:cNvCxnSpPr>
          <p:nvPr/>
        </p:nvCxnSpPr>
        <p:spPr>
          <a:xfrm>
            <a:off x="4390227" y="10044167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21" idx="0"/>
            <a:endCxn id="200" idx="4"/>
          </p:cNvCxnSpPr>
          <p:nvPr/>
        </p:nvCxnSpPr>
        <p:spPr>
          <a:xfrm flipV="1">
            <a:off x="4446469" y="10039150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1" idx="4"/>
            <a:endCxn id="196" idx="7"/>
          </p:cNvCxnSpPr>
          <p:nvPr/>
        </p:nvCxnSpPr>
        <p:spPr>
          <a:xfrm flipH="1">
            <a:off x="4429251" y="10103877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1" idx="6"/>
            <a:endCxn id="222" idx="1"/>
          </p:cNvCxnSpPr>
          <p:nvPr/>
        </p:nvCxnSpPr>
        <p:spPr>
          <a:xfrm>
            <a:off x="4469328" y="10081018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96" idx="6"/>
            <a:endCxn id="222" idx="2"/>
          </p:cNvCxnSpPr>
          <p:nvPr/>
        </p:nvCxnSpPr>
        <p:spPr>
          <a:xfrm flipV="1">
            <a:off x="4435946" y="10122214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0" idx="5"/>
            <a:endCxn id="220" idx="2"/>
          </p:cNvCxnSpPr>
          <p:nvPr/>
        </p:nvCxnSpPr>
        <p:spPr>
          <a:xfrm>
            <a:off x="4471502" y="10032455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0" idx="4"/>
            <a:endCxn id="222" idx="7"/>
          </p:cNvCxnSpPr>
          <p:nvPr/>
        </p:nvCxnSpPr>
        <p:spPr>
          <a:xfrm flipH="1">
            <a:off x="4524517" y="10074508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4678746" y="9490093"/>
            <a:ext cx="183470" cy="40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>
            <a:off x="4714117" y="9847845"/>
            <a:ext cx="18670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V="1">
            <a:off x="4662350" y="10211599"/>
            <a:ext cx="231472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5332066" y="9787303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/>
          <p:cNvGrpSpPr/>
          <p:nvPr/>
        </p:nvGrpSpPr>
        <p:grpSpPr>
          <a:xfrm>
            <a:off x="4904198" y="9628708"/>
            <a:ext cx="386136" cy="335911"/>
            <a:chOff x="4205906" y="8622862"/>
            <a:chExt cx="386136" cy="335911"/>
          </a:xfrm>
        </p:grpSpPr>
        <p:sp>
          <p:nvSpPr>
            <p:cNvPr id="244" name="椭圆 24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直接连接符 253"/>
            <p:cNvCxnSpPr>
              <a:stCxn id="244" idx="3"/>
              <a:endCxn id="24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244" idx="6"/>
              <a:endCxn id="24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>
              <a:stCxn id="244" idx="5"/>
              <a:endCxn id="24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>
              <a:stCxn id="245" idx="4"/>
              <a:endCxn id="24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245" idx="5"/>
              <a:endCxn id="24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>
              <a:stCxn id="246" idx="4"/>
              <a:endCxn id="25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>
              <a:stCxn id="247" idx="4"/>
              <a:endCxn id="25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stCxn id="250" idx="2"/>
              <a:endCxn id="25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>
              <a:stCxn id="251" idx="0"/>
              <a:endCxn id="25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组合 262"/>
          <p:cNvGrpSpPr/>
          <p:nvPr/>
        </p:nvGrpSpPr>
        <p:grpSpPr>
          <a:xfrm>
            <a:off x="4915912" y="9994982"/>
            <a:ext cx="386136" cy="335911"/>
            <a:chOff x="4205906" y="8622862"/>
            <a:chExt cx="386136" cy="335911"/>
          </a:xfrm>
        </p:grpSpPr>
        <p:sp>
          <p:nvSpPr>
            <p:cNvPr id="264" name="椭圆 26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直接连接符 273"/>
            <p:cNvCxnSpPr>
              <a:stCxn id="264" idx="3"/>
              <a:endCxn id="26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264" idx="6"/>
              <a:endCxn id="26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64" idx="5"/>
              <a:endCxn id="26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>
              <a:stCxn id="265" idx="4"/>
              <a:endCxn id="26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265" idx="5"/>
              <a:endCxn id="26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6" idx="4"/>
              <a:endCxn id="27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7" idx="4"/>
              <a:endCxn id="27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70" idx="2"/>
              <a:endCxn id="27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71" idx="0"/>
              <a:endCxn id="27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椭圆 282"/>
          <p:cNvSpPr/>
          <p:nvPr/>
        </p:nvSpPr>
        <p:spPr>
          <a:xfrm>
            <a:off x="5583238" y="9281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椭圆 283"/>
          <p:cNvSpPr/>
          <p:nvPr/>
        </p:nvSpPr>
        <p:spPr>
          <a:xfrm>
            <a:off x="5628957" y="9380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椭圆 284"/>
          <p:cNvSpPr/>
          <p:nvPr/>
        </p:nvSpPr>
        <p:spPr>
          <a:xfrm>
            <a:off x="5651816" y="947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椭圆 285"/>
          <p:cNvSpPr/>
          <p:nvPr/>
        </p:nvSpPr>
        <p:spPr>
          <a:xfrm>
            <a:off x="5493042" y="937979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286"/>
          <p:cNvSpPr/>
          <p:nvPr/>
        </p:nvSpPr>
        <p:spPr>
          <a:xfrm>
            <a:off x="5692388" y="9572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直接连接符 287"/>
          <p:cNvCxnSpPr>
            <a:stCxn id="283" idx="3"/>
            <a:endCxn id="286" idx="7"/>
          </p:cNvCxnSpPr>
          <p:nvPr/>
        </p:nvCxnSpPr>
        <p:spPr>
          <a:xfrm flipH="1">
            <a:off x="5532066" y="9320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3" idx="5"/>
            <a:endCxn id="284" idx="0"/>
          </p:cNvCxnSpPr>
          <p:nvPr/>
        </p:nvCxnSpPr>
        <p:spPr>
          <a:xfrm>
            <a:off x="5622262" y="9320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4" idx="4"/>
            <a:endCxn id="285" idx="1"/>
          </p:cNvCxnSpPr>
          <p:nvPr/>
        </p:nvCxnSpPr>
        <p:spPr>
          <a:xfrm>
            <a:off x="5651817" y="9426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5" idx="4"/>
            <a:endCxn id="287" idx="0"/>
          </p:cNvCxnSpPr>
          <p:nvPr/>
        </p:nvCxnSpPr>
        <p:spPr>
          <a:xfrm>
            <a:off x="5674676" y="9525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>
            <a:off x="5317587" y="9440761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5607308" y="99980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5653027" y="1009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5675886" y="10195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5517112" y="100960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5716458" y="10288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直接连接符 298"/>
          <p:cNvCxnSpPr>
            <a:stCxn id="294" idx="3"/>
            <a:endCxn id="297" idx="7"/>
          </p:cNvCxnSpPr>
          <p:nvPr/>
        </p:nvCxnSpPr>
        <p:spPr>
          <a:xfrm flipH="1">
            <a:off x="5556136" y="1003710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94" idx="5"/>
            <a:endCxn id="295" idx="0"/>
          </p:cNvCxnSpPr>
          <p:nvPr/>
        </p:nvCxnSpPr>
        <p:spPr>
          <a:xfrm>
            <a:off x="5646332" y="1003710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5" idx="4"/>
            <a:endCxn id="296" idx="1"/>
          </p:cNvCxnSpPr>
          <p:nvPr/>
        </p:nvCxnSpPr>
        <p:spPr>
          <a:xfrm>
            <a:off x="5675887" y="1014265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6" idx="4"/>
            <a:endCxn id="298" idx="0"/>
          </p:cNvCxnSpPr>
          <p:nvPr/>
        </p:nvCxnSpPr>
        <p:spPr>
          <a:xfrm>
            <a:off x="5698746" y="1024150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5341657" y="10157008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>
            <a:off x="5738107" y="9440761"/>
            <a:ext cx="192782" cy="22348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5765489" y="9825245"/>
            <a:ext cx="16935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/>
          <p:cNvGrpSpPr/>
          <p:nvPr/>
        </p:nvGrpSpPr>
        <p:grpSpPr>
          <a:xfrm>
            <a:off x="4266009" y="10404830"/>
            <a:ext cx="386136" cy="335911"/>
            <a:chOff x="4197688" y="10514565"/>
            <a:chExt cx="386136" cy="335911"/>
          </a:xfrm>
        </p:grpSpPr>
        <p:sp>
          <p:nvSpPr>
            <p:cNvPr id="308" name="椭圆 307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直接连接符 317"/>
            <p:cNvCxnSpPr>
              <a:stCxn id="308" idx="3"/>
              <a:endCxn id="312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6"/>
              <a:endCxn id="313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308" idx="5"/>
              <a:endCxn id="309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309" idx="4"/>
              <a:endCxn id="310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>
              <a:stCxn id="309" idx="5"/>
              <a:endCxn id="311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310" idx="4"/>
              <a:endCxn id="314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>
              <a:stCxn id="311" idx="4"/>
              <a:endCxn id="315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314" idx="2"/>
              <a:endCxn id="317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stCxn id="315" idx="0"/>
              <a:endCxn id="316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组合 326"/>
          <p:cNvGrpSpPr/>
          <p:nvPr/>
        </p:nvGrpSpPr>
        <p:grpSpPr>
          <a:xfrm>
            <a:off x="5507580" y="10419681"/>
            <a:ext cx="195237" cy="335911"/>
            <a:chOff x="2299836" y="10327767"/>
            <a:chExt cx="195237" cy="335911"/>
          </a:xfrm>
        </p:grpSpPr>
        <p:sp>
          <p:nvSpPr>
            <p:cNvPr id="328" name="椭圆 32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直接连接符 332"/>
            <p:cNvCxnSpPr>
              <a:stCxn id="328" idx="5"/>
              <a:endCxn id="32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329" idx="4"/>
              <a:endCxn id="33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30" idx="4"/>
              <a:endCxn id="33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331" idx="2"/>
              <a:endCxn id="33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直接箭头连接符 336"/>
          <p:cNvCxnSpPr/>
          <p:nvPr/>
        </p:nvCxnSpPr>
        <p:spPr>
          <a:xfrm flipV="1">
            <a:off x="4704798" y="10586014"/>
            <a:ext cx="757772" cy="91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5724927" y="10600681"/>
            <a:ext cx="347385" cy="2610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文本框 340"/>
              <p:cNvSpPr txBox="1"/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1" name="文本框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4815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文本框 341"/>
              <p:cNvSpPr txBox="1"/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2" name="文本框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blipFill rotWithShape="0">
                <a:blip r:embed="rId16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文本框 342"/>
              <p:cNvSpPr txBox="1"/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3" name="文本框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/>
              <p:cNvSpPr txBox="1"/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4" name="文本框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blipFill rotWithShape="0">
                <a:blip r:embed="rId18"/>
                <a:stretch>
                  <a:fillRect l="-15094" t="-22222" r="-2452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文本框 344"/>
              <p:cNvSpPr txBox="1"/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5" name="文本框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blipFill rotWithShape="0">
                <a:blip r:embed="rId19"/>
                <a:stretch>
                  <a:fillRect l="-7692" r="-1153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/>
              <p:cNvSpPr txBox="1"/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6" name="文本框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blipFill rotWithShape="0">
                <a:blip r:embed="rId20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文本框 347"/>
              <p:cNvSpPr txBox="1"/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8" name="文本框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blipFill rotWithShape="0">
                <a:blip r:embed="rId21"/>
                <a:stretch>
                  <a:fillRect l="-15556" t="-22222" r="-2666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文本框 348"/>
              <p:cNvSpPr txBox="1"/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9" name="文本框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7949" t="-17857" r="-33333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/>
              <p:cNvSpPr txBox="1"/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0" name="文本框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文本框 350"/>
              <p:cNvSpPr txBox="1"/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𝑎𝑓𝑖𝑏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1" name="文本框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9434" r="-566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/>
              <p:cNvSpPr txBox="1"/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2" name="文本框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0256" r="-769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3" name="组合 352"/>
          <p:cNvGrpSpPr/>
          <p:nvPr/>
        </p:nvGrpSpPr>
        <p:grpSpPr>
          <a:xfrm>
            <a:off x="1733879" y="7789638"/>
            <a:ext cx="1877645" cy="1142321"/>
            <a:chOff x="63862" y="699796"/>
            <a:chExt cx="3155896" cy="1919984"/>
          </a:xfrm>
        </p:grpSpPr>
        <p:sp>
          <p:nvSpPr>
            <p:cNvPr id="354" name="矩形 353"/>
            <p:cNvSpPr/>
            <p:nvPr/>
          </p:nvSpPr>
          <p:spPr>
            <a:xfrm>
              <a:off x="1390262" y="1508448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355" name="直接连接符 354"/>
            <p:cNvCxnSpPr/>
            <p:nvPr/>
          </p:nvCxnSpPr>
          <p:spPr>
            <a:xfrm>
              <a:off x="1129005" y="1119673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/>
            <p:nvPr/>
          </p:nvCxnSpPr>
          <p:spPr>
            <a:xfrm flipV="1">
              <a:off x="1390262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/>
            <p:nvPr/>
          </p:nvCxnSpPr>
          <p:spPr>
            <a:xfrm flipV="1">
              <a:off x="1941805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/>
            <p:nvPr/>
          </p:nvCxnSpPr>
          <p:spPr>
            <a:xfrm flipV="1">
              <a:off x="2493348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129005" y="1775926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/>
            <p:nvPr/>
          </p:nvCxnSpPr>
          <p:spPr>
            <a:xfrm>
              <a:off x="1626638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/>
            <p:nvPr/>
          </p:nvCxnSpPr>
          <p:spPr>
            <a:xfrm>
              <a:off x="2155373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/>
            <p:nvPr/>
          </p:nvCxnSpPr>
          <p:spPr>
            <a:xfrm>
              <a:off x="2684107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1390262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本框 363"/>
            <p:cNvSpPr txBox="1"/>
            <p:nvPr/>
          </p:nvSpPr>
          <p:spPr>
            <a:xfrm>
              <a:off x="1247474" y="1477858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1934785" y="1499115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1780039" y="1480262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941805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矩形 367"/>
            <p:cNvSpPr/>
            <p:nvPr/>
          </p:nvSpPr>
          <p:spPr>
            <a:xfrm>
              <a:off x="2470261" y="1492504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2328430" y="1473650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70" name="直接连接符 369"/>
            <p:cNvCxnSpPr/>
            <p:nvPr/>
          </p:nvCxnSpPr>
          <p:spPr>
            <a:xfrm>
              <a:off x="2483739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文本框 370"/>
            <p:cNvSpPr txBox="1"/>
            <p:nvPr/>
          </p:nvSpPr>
          <p:spPr>
            <a:xfrm>
              <a:off x="1595025" y="203407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2123757" y="203883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2677668" y="2046902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cxnSp>
          <p:nvCxnSpPr>
            <p:cNvPr id="374" name="直接箭头连接符 373"/>
            <p:cNvCxnSpPr/>
            <p:nvPr/>
          </p:nvCxnSpPr>
          <p:spPr>
            <a:xfrm>
              <a:off x="1626638" y="2006084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文本框 374"/>
            <p:cNvSpPr txBox="1"/>
            <p:nvPr/>
          </p:nvSpPr>
          <p:spPr>
            <a:xfrm>
              <a:off x="1603830" y="1734735"/>
              <a:ext cx="655250" cy="36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&lt;500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文本框 375"/>
                <p:cNvSpPr txBox="1"/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>
            <p:sp>
              <p:nvSpPr>
                <p:cNvPr id="376" name="文本框 3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219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6" name="组合 445"/>
          <p:cNvGrpSpPr/>
          <p:nvPr/>
        </p:nvGrpSpPr>
        <p:grpSpPr>
          <a:xfrm>
            <a:off x="1715363" y="9112249"/>
            <a:ext cx="2223238" cy="1388828"/>
            <a:chOff x="2001591" y="4580512"/>
            <a:chExt cx="2223238" cy="1388828"/>
          </a:xfrm>
        </p:grpSpPr>
        <p:sp>
          <p:nvSpPr>
            <p:cNvPr id="380" name="文本框 379"/>
            <p:cNvSpPr txBox="1"/>
            <p:nvPr/>
          </p:nvSpPr>
          <p:spPr>
            <a:xfrm>
              <a:off x="2471623" y="5126157"/>
              <a:ext cx="412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PVC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2001591" y="4580512"/>
              <a:ext cx="2223238" cy="1388828"/>
              <a:chOff x="3044885" y="695220"/>
              <a:chExt cx="2991022" cy="1868453"/>
            </a:xfrm>
          </p:grpSpPr>
          <p:sp>
            <p:nvSpPr>
              <p:cNvPr id="382" name="矩形 381"/>
              <p:cNvSpPr/>
              <p:nvPr/>
            </p:nvSpPr>
            <p:spPr>
              <a:xfrm>
                <a:off x="4305734" y="1503872"/>
                <a:ext cx="236376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cxnSp>
            <p:nvCxnSpPr>
              <p:cNvPr id="383" name="直接连接符 382"/>
              <p:cNvCxnSpPr/>
              <p:nvPr/>
            </p:nvCxnSpPr>
            <p:spPr>
              <a:xfrm>
                <a:off x="3834882" y="1115097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/>
              <p:cNvCxnSpPr/>
              <p:nvPr/>
            </p:nvCxnSpPr>
            <p:spPr>
              <a:xfrm flipV="1">
                <a:off x="4305734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/>
              <p:cNvCxnSpPr/>
              <p:nvPr/>
            </p:nvCxnSpPr>
            <p:spPr>
              <a:xfrm flipV="1">
                <a:off x="4857277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/>
            </p:nvCxnSpPr>
            <p:spPr>
              <a:xfrm flipV="1">
                <a:off x="5408820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3834882" y="1771350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>
                <a:off x="4542110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/>
              <p:cNvCxnSpPr/>
              <p:nvPr/>
            </p:nvCxnSpPr>
            <p:spPr>
              <a:xfrm>
                <a:off x="5070845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/>
              <p:cNvCxnSpPr/>
              <p:nvPr/>
            </p:nvCxnSpPr>
            <p:spPr>
              <a:xfrm>
                <a:off x="5599579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4305734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文本框 391"/>
              <p:cNvSpPr txBox="1"/>
              <p:nvPr/>
            </p:nvSpPr>
            <p:spPr>
              <a:xfrm>
                <a:off x="4227522" y="1499112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4850257" y="1494539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4785917" y="1475686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5" name="直接连接符 394"/>
              <p:cNvCxnSpPr/>
              <p:nvPr/>
            </p:nvCxnSpPr>
            <p:spPr>
              <a:xfrm>
                <a:off x="4857277" y="1115095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矩形 395"/>
              <p:cNvSpPr/>
              <p:nvPr/>
            </p:nvSpPr>
            <p:spPr>
              <a:xfrm>
                <a:off x="5385733" y="1487928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7" name="文本框 396"/>
              <p:cNvSpPr txBox="1"/>
              <p:nvPr/>
            </p:nvSpPr>
            <p:spPr>
              <a:xfrm>
                <a:off x="5321393" y="1469075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8" name="直接连接符 397"/>
              <p:cNvCxnSpPr/>
              <p:nvPr/>
            </p:nvCxnSpPr>
            <p:spPr>
              <a:xfrm>
                <a:off x="5399211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箭头连接符 398"/>
              <p:cNvCxnSpPr/>
              <p:nvPr/>
            </p:nvCxnSpPr>
            <p:spPr>
              <a:xfrm>
                <a:off x="4542110" y="2001508"/>
                <a:ext cx="52873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文本框 399"/>
              <p:cNvSpPr txBox="1"/>
              <p:nvPr/>
            </p:nvSpPr>
            <p:spPr>
              <a:xfrm>
                <a:off x="4519302" y="1730160"/>
                <a:ext cx="558988" cy="31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FF0000"/>
                    </a:solidFill>
                  </a:rPr>
                  <a:t>&lt;500</a:t>
                </a:r>
                <a:endParaRPr 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1" name="文本框 400"/>
              <p:cNvSpPr txBox="1"/>
              <p:nvPr/>
            </p:nvSpPr>
            <p:spPr>
              <a:xfrm>
                <a:off x="4499948" y="202803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2" name="文本框 401"/>
              <p:cNvSpPr txBox="1"/>
              <p:nvPr/>
            </p:nvSpPr>
            <p:spPr>
              <a:xfrm>
                <a:off x="5028679" y="203279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3" name="文本框 402"/>
              <p:cNvSpPr txBox="1"/>
              <p:nvPr/>
            </p:nvSpPr>
            <p:spPr>
              <a:xfrm>
                <a:off x="5582590" y="2040861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4535276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5" name="直接连接符 404"/>
              <p:cNvCxnSpPr/>
              <p:nvPr/>
            </p:nvCxnSpPr>
            <p:spPr>
              <a:xfrm>
                <a:off x="4544701" y="884939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矩形 405"/>
              <p:cNvSpPr/>
              <p:nvPr/>
            </p:nvSpPr>
            <p:spPr>
              <a:xfrm>
                <a:off x="5077209" y="888805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7" name="直接连接符 406"/>
              <p:cNvCxnSpPr/>
              <p:nvPr/>
            </p:nvCxnSpPr>
            <p:spPr>
              <a:xfrm>
                <a:off x="5086634" y="888805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矩形 407"/>
              <p:cNvSpPr/>
              <p:nvPr/>
            </p:nvSpPr>
            <p:spPr>
              <a:xfrm>
                <a:off x="3974887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9" name="直接箭头连接符 408"/>
              <p:cNvCxnSpPr/>
              <p:nvPr/>
            </p:nvCxnSpPr>
            <p:spPr>
              <a:xfrm>
                <a:off x="3974887" y="1115095"/>
                <a:ext cx="0" cy="3885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文本框 409"/>
              <p:cNvSpPr txBox="1"/>
              <p:nvPr/>
            </p:nvSpPr>
            <p:spPr>
              <a:xfrm>
                <a:off x="3886878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4467274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5014039" y="858856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3" name="文本框 412"/>
                  <p:cNvSpPr txBox="1"/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𝑷𝑽𝑪</m:t>
                              </m:r>
                            </m:sub>
                          </m:sSub>
                        </m:oMath>
                      </m:oMathPara>
                    </a14:m>
                    <a:endParaRPr lang="en-US" sz="1050" b="1" dirty="0"/>
                  </a:p>
                </p:txBody>
              </p:sp>
            </mc:Choice>
            <mc:Fallback>
              <p:sp>
                <p:nvSpPr>
                  <p:cNvPr id="413" name="文本框 4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7813" r="-3125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4" name="组合 413"/>
          <p:cNvGrpSpPr/>
          <p:nvPr/>
        </p:nvGrpSpPr>
        <p:grpSpPr>
          <a:xfrm>
            <a:off x="1754449" y="10666505"/>
            <a:ext cx="2158572" cy="1396599"/>
            <a:chOff x="5596432" y="695218"/>
            <a:chExt cx="2904025" cy="1878908"/>
          </a:xfrm>
        </p:grpSpPr>
        <p:sp>
          <p:nvSpPr>
            <p:cNvPr id="415" name="矩形 414"/>
            <p:cNvSpPr/>
            <p:nvPr/>
          </p:nvSpPr>
          <p:spPr>
            <a:xfrm>
              <a:off x="6759734" y="1510483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416" name="直接连接符 415"/>
            <p:cNvCxnSpPr/>
            <p:nvPr/>
          </p:nvCxnSpPr>
          <p:spPr>
            <a:xfrm>
              <a:off x="6498477" y="1121708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>
            <a:xfrm flipV="1">
              <a:off x="6759734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箭头连接符 417"/>
            <p:cNvCxnSpPr/>
            <p:nvPr/>
          </p:nvCxnSpPr>
          <p:spPr>
            <a:xfrm flipV="1">
              <a:off x="731127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 flipV="1">
              <a:off x="7862820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6498477" y="1777961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/>
            <p:nvPr/>
          </p:nvCxnSpPr>
          <p:spPr>
            <a:xfrm>
              <a:off x="6996110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箭头连接符 421"/>
            <p:cNvCxnSpPr/>
            <p:nvPr/>
          </p:nvCxnSpPr>
          <p:spPr>
            <a:xfrm>
              <a:off x="7524845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/>
            <p:nvPr/>
          </p:nvCxnSpPr>
          <p:spPr>
            <a:xfrm>
              <a:off x="8053579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759734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文本框 424"/>
            <p:cNvSpPr txBox="1"/>
            <p:nvPr/>
          </p:nvSpPr>
          <p:spPr>
            <a:xfrm>
              <a:off x="6681522" y="1505723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7304257" y="1501150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7239917" y="1482296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28" name="直接连接符 427"/>
            <p:cNvCxnSpPr/>
            <p:nvPr/>
          </p:nvCxnSpPr>
          <p:spPr>
            <a:xfrm>
              <a:off x="7311277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矩形 428"/>
            <p:cNvSpPr/>
            <p:nvPr/>
          </p:nvSpPr>
          <p:spPr>
            <a:xfrm>
              <a:off x="7839733" y="1494539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7775394" y="1475685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31" name="直接连接符 430"/>
            <p:cNvCxnSpPr/>
            <p:nvPr/>
          </p:nvCxnSpPr>
          <p:spPr>
            <a:xfrm>
              <a:off x="7853211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文本框 431"/>
            <p:cNvSpPr txBox="1"/>
            <p:nvPr/>
          </p:nvSpPr>
          <p:spPr>
            <a:xfrm>
              <a:off x="6964497" y="2036107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7493229" y="2040865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8047140" y="2048938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cxnSp>
          <p:nvCxnSpPr>
            <p:cNvPr id="435" name="直接箭头连接符 434"/>
            <p:cNvCxnSpPr/>
            <p:nvPr/>
          </p:nvCxnSpPr>
          <p:spPr>
            <a:xfrm>
              <a:off x="6996110" y="2008119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文本框 435"/>
            <p:cNvSpPr txBox="1"/>
            <p:nvPr/>
          </p:nvSpPr>
          <p:spPr>
            <a:xfrm>
              <a:off x="6973302" y="1736771"/>
              <a:ext cx="558988" cy="310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FF0000"/>
                  </a:solidFill>
                </a:rPr>
                <a:t>&lt;500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437" name="直接箭头连接符 436"/>
            <p:cNvCxnSpPr/>
            <p:nvPr/>
          </p:nvCxnSpPr>
          <p:spPr>
            <a:xfrm flipV="1">
              <a:off x="6893473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箭头连接符 437"/>
            <p:cNvCxnSpPr/>
            <p:nvPr/>
          </p:nvCxnSpPr>
          <p:spPr>
            <a:xfrm flipV="1">
              <a:off x="7014772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438"/>
            <p:cNvCxnSpPr/>
            <p:nvPr/>
          </p:nvCxnSpPr>
          <p:spPr>
            <a:xfrm flipV="1">
              <a:off x="7164061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/>
            <p:cNvCxnSpPr/>
            <p:nvPr/>
          </p:nvCxnSpPr>
          <p:spPr>
            <a:xfrm flipV="1">
              <a:off x="747456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/>
            <p:cNvCxnSpPr/>
            <p:nvPr/>
          </p:nvCxnSpPr>
          <p:spPr>
            <a:xfrm flipV="1">
              <a:off x="7595866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/>
            <p:cNvCxnSpPr/>
            <p:nvPr/>
          </p:nvCxnSpPr>
          <p:spPr>
            <a:xfrm flipV="1">
              <a:off x="7745155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箭头连接符 442"/>
            <p:cNvCxnSpPr/>
            <p:nvPr/>
          </p:nvCxnSpPr>
          <p:spPr>
            <a:xfrm flipV="1">
              <a:off x="8000485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箭头连接符 443"/>
            <p:cNvCxnSpPr/>
            <p:nvPr/>
          </p:nvCxnSpPr>
          <p:spPr>
            <a:xfrm flipV="1">
              <a:off x="8121784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5" name="文本框 444"/>
                <p:cNvSpPr txBox="1"/>
                <p:nvPr/>
              </p:nvSpPr>
              <p:spPr>
                <a:xfrm>
                  <a:off x="5596432" y="2356741"/>
                  <a:ext cx="391378" cy="217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𝐚𝐟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445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432" y="2356741"/>
                  <a:ext cx="391378" cy="21738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0417" r="-625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7" name="圆角矩形标注 446"/>
          <p:cNvSpPr/>
          <p:nvPr/>
        </p:nvSpPr>
        <p:spPr>
          <a:xfrm>
            <a:off x="1629015" y="9074680"/>
            <a:ext cx="2249049" cy="1456224"/>
          </a:xfrm>
          <a:prstGeom prst="wedgeRoundRectCallout">
            <a:avLst>
              <a:gd name="adj1" fmla="val 65324"/>
              <a:gd name="adj2" fmla="val -283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圆角矩形标注 447"/>
          <p:cNvSpPr/>
          <p:nvPr/>
        </p:nvSpPr>
        <p:spPr>
          <a:xfrm>
            <a:off x="1629016" y="10611814"/>
            <a:ext cx="2263166" cy="1456224"/>
          </a:xfrm>
          <a:prstGeom prst="wedgeRoundRectCallout">
            <a:avLst>
              <a:gd name="adj1" fmla="val 66460"/>
              <a:gd name="adj2" fmla="val -45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文本框 448"/>
          <p:cNvSpPr txBox="1"/>
          <p:nvPr/>
        </p:nvSpPr>
        <p:spPr>
          <a:xfrm>
            <a:off x="1805045" y="7882426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Heart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0" name="文本框 449"/>
          <p:cNvSpPr txBox="1"/>
          <p:nvPr/>
        </p:nvSpPr>
        <p:spPr>
          <a:xfrm>
            <a:off x="1568857" y="828101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Pacemaker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1" name="文本框 450"/>
          <p:cNvSpPr txBox="1"/>
          <p:nvPr/>
        </p:nvSpPr>
        <p:spPr>
          <a:xfrm>
            <a:off x="1796573" y="92623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Heart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1560223" y="980908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Pacemaker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3" name="文本框 452"/>
          <p:cNvSpPr txBox="1"/>
          <p:nvPr/>
        </p:nvSpPr>
        <p:spPr>
          <a:xfrm>
            <a:off x="1819593" y="1081874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Heart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4" name="文本框 453"/>
          <p:cNvSpPr txBox="1"/>
          <p:nvPr/>
        </p:nvSpPr>
        <p:spPr>
          <a:xfrm>
            <a:off x="1583243" y="11365452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Pacemaker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</TotalTime>
  <Words>212</Words>
  <Application>Microsoft Office PowerPoint</Application>
  <PresentationFormat>自定义</PresentationFormat>
  <Paragraphs>228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58</cp:revision>
  <dcterms:created xsi:type="dcterms:W3CDTF">2015-04-16T19:11:12Z</dcterms:created>
  <dcterms:modified xsi:type="dcterms:W3CDTF">2015-05-06T00:49:46Z</dcterms:modified>
</cp:coreProperties>
</file>