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228" y="-3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D971-42EC-47BE-9198-28BD41951433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310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0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image" Target="../media/image4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5" Type="http://schemas.openxmlformats.org/officeDocument/2006/relationships/image" Target="../media/image70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4.png"/><Relationship Id="rId26" Type="http://schemas.openxmlformats.org/officeDocument/2006/relationships/image" Target="../media/image68.png"/><Relationship Id="rId3" Type="http://schemas.openxmlformats.org/officeDocument/2006/relationships/image" Target="../media/image7.png"/><Relationship Id="rId21" Type="http://schemas.openxmlformats.org/officeDocument/2006/relationships/image" Target="../media/image57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3.png"/><Relationship Id="rId25" Type="http://schemas.openxmlformats.org/officeDocument/2006/relationships/image" Target="../media/image62.png"/><Relationship Id="rId2" Type="http://schemas.openxmlformats.org/officeDocument/2006/relationships/image" Target="../media/image6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6.png"/><Relationship Id="rId24" Type="http://schemas.openxmlformats.org/officeDocument/2006/relationships/image" Target="../media/image61.png"/><Relationship Id="rId5" Type="http://schemas.openxmlformats.org/officeDocument/2006/relationships/image" Target="../media/image9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71.png"/><Relationship Id="rId10" Type="http://schemas.openxmlformats.org/officeDocument/2006/relationships/image" Target="../media/image45.png"/><Relationship Id="rId19" Type="http://schemas.openxmlformats.org/officeDocument/2006/relationships/image" Target="../media/image55.png"/><Relationship Id="rId4" Type="http://schemas.openxmlformats.org/officeDocument/2006/relationships/image" Target="../media/image8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8.png"/><Relationship Id="rId27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5984139" y="8956088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6860170" y="10151949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直接连接符 27"/>
          <p:cNvCxnSpPr>
            <a:stCxn id="26" idx="5"/>
            <a:endCxn id="27" idx="1"/>
          </p:cNvCxnSpPr>
          <p:nvPr/>
        </p:nvCxnSpPr>
        <p:spPr>
          <a:xfrm>
            <a:off x="6163981" y="9135930"/>
            <a:ext cx="727043" cy="1046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815660" y="8899260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/>
          <p:cNvSpPr/>
          <p:nvPr/>
        </p:nvSpPr>
        <p:spPr>
          <a:xfrm>
            <a:off x="8691691" y="10095121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5984139" y="10664560"/>
                <a:ext cx="11955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39" y="10664560"/>
                <a:ext cx="1195584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7901251" y="10619058"/>
                <a:ext cx="9782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251" y="10619058"/>
                <a:ext cx="978217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/>
          <p:cNvCxnSpPr/>
          <p:nvPr/>
        </p:nvCxnSpPr>
        <p:spPr>
          <a:xfrm>
            <a:off x="6969331" y="9748972"/>
            <a:ext cx="7345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26289" y="93498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131582" y="9586435"/>
                <a:ext cx="521489" cy="403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82" y="9586435"/>
                <a:ext cx="521489" cy="403059"/>
              </a:xfrm>
              <a:prstGeom prst="rect">
                <a:avLst/>
              </a:prstGeom>
              <a:blipFill rotWithShape="0"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534111" y="8720126"/>
                <a:ext cx="558102" cy="4053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11" y="8720126"/>
                <a:ext cx="558102" cy="405304"/>
              </a:xfrm>
              <a:prstGeom prst="rect">
                <a:avLst/>
              </a:prstGeom>
              <a:blipFill rotWithShape="0">
                <a:blip r:embed="rId9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305670" y="10192445"/>
                <a:ext cx="585354" cy="41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670" y="10192445"/>
                <a:ext cx="585354" cy="410009"/>
              </a:xfrm>
              <a:prstGeom prst="rect">
                <a:avLst/>
              </a:prstGeom>
              <a:blipFill rotWithShape="0">
                <a:blip r:embed="rId10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7349974" y="8592122"/>
                <a:ext cx="563616" cy="405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974" y="8592122"/>
                <a:ext cx="563616" cy="405945"/>
              </a:xfrm>
              <a:prstGeom prst="rect">
                <a:avLst/>
              </a:prstGeom>
              <a:blipFill rotWithShape="0">
                <a:blip r:embed="rId11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8121533" y="10064441"/>
                <a:ext cx="585354" cy="41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3" y="10064441"/>
                <a:ext cx="585354" cy="410009"/>
              </a:xfrm>
              <a:prstGeom prst="rect">
                <a:avLst/>
              </a:prstGeom>
              <a:blipFill rotWithShape="0">
                <a:blip r:embed="rId1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7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0" name="表格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13783"/>
              </p:ext>
            </p:extLst>
          </p:nvPr>
        </p:nvGraphicFramePr>
        <p:xfrm>
          <a:off x="1139757" y="7120725"/>
          <a:ext cx="614217" cy="4208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任意多边形 8"/>
          <p:cNvSpPr/>
          <p:nvPr/>
        </p:nvSpPr>
        <p:spPr>
          <a:xfrm>
            <a:off x="1728908" y="7557644"/>
            <a:ext cx="4057542" cy="3658168"/>
          </a:xfrm>
          <a:custGeom>
            <a:avLst/>
            <a:gdLst>
              <a:gd name="connsiteX0" fmla="*/ 4049485 w 4057542"/>
              <a:gd name="connsiteY0" fmla="*/ 1401939 h 3658168"/>
              <a:gd name="connsiteX1" fmla="*/ 3503919 w 4057542"/>
              <a:gd name="connsiteY1" fmla="*/ 3200003 h 3658168"/>
              <a:gd name="connsiteX2" fmla="*/ 2627939 w 4057542"/>
              <a:gd name="connsiteY2" fmla="*/ 3607257 h 3658168"/>
              <a:gd name="connsiteX3" fmla="*/ 2005532 w 4057542"/>
              <a:gd name="connsiteY3" fmla="*/ 3599573 h 3658168"/>
              <a:gd name="connsiteX4" fmla="*/ 1644383 w 4057542"/>
              <a:gd name="connsiteY4" fmla="*/ 3130847 h 3658168"/>
              <a:gd name="connsiteX5" fmla="*/ 1167973 w 4057542"/>
              <a:gd name="connsiteY5" fmla="*/ 2984850 h 3658168"/>
              <a:gd name="connsiteX6" fmla="*/ 261257 w 4057542"/>
              <a:gd name="connsiteY6" fmla="*/ 2977166 h 3658168"/>
              <a:gd name="connsiteX7" fmla="*/ 30736 w 4057542"/>
              <a:gd name="connsiteY7" fmla="*/ 2800433 h 3658168"/>
              <a:gd name="connsiteX8" fmla="*/ 46104 w 4057542"/>
              <a:gd name="connsiteY8" fmla="*/ 1609408 h 3658168"/>
              <a:gd name="connsiteX9" fmla="*/ 430305 w 4057542"/>
              <a:gd name="connsiteY9" fmla="*/ 1448044 h 3658168"/>
              <a:gd name="connsiteX10" fmla="*/ 1360074 w 4057542"/>
              <a:gd name="connsiteY10" fmla="*/ 1401939 h 3658168"/>
              <a:gd name="connsiteX11" fmla="*/ 1636699 w 4057542"/>
              <a:gd name="connsiteY11" fmla="*/ 333859 h 3658168"/>
              <a:gd name="connsiteX12" fmla="*/ 1874904 w 4057542"/>
              <a:gd name="connsiteY12" fmla="*/ 118706 h 3658168"/>
              <a:gd name="connsiteX13" fmla="*/ 3096665 w 4057542"/>
              <a:gd name="connsiteY13" fmla="*/ 95654 h 3658168"/>
              <a:gd name="connsiteX14" fmla="*/ 4049485 w 4057542"/>
              <a:gd name="connsiteY14" fmla="*/ 1401939 h 36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542" h="3658168">
                <a:moveTo>
                  <a:pt x="4049485" y="1401939"/>
                </a:moveTo>
                <a:cubicBezTo>
                  <a:pt x="4117361" y="1919330"/>
                  <a:pt x="3740843" y="2832450"/>
                  <a:pt x="3503919" y="3200003"/>
                </a:cubicBezTo>
                <a:cubicBezTo>
                  <a:pt x="3266995" y="3567556"/>
                  <a:pt x="2877670" y="3540662"/>
                  <a:pt x="2627939" y="3607257"/>
                </a:cubicBezTo>
                <a:cubicBezTo>
                  <a:pt x="2378208" y="3673852"/>
                  <a:pt x="2169458" y="3678975"/>
                  <a:pt x="2005532" y="3599573"/>
                </a:cubicBezTo>
                <a:cubicBezTo>
                  <a:pt x="1841606" y="3520171"/>
                  <a:pt x="1783976" y="3233301"/>
                  <a:pt x="1644383" y="3130847"/>
                </a:cubicBezTo>
                <a:cubicBezTo>
                  <a:pt x="1504790" y="3028393"/>
                  <a:pt x="1398494" y="3010463"/>
                  <a:pt x="1167973" y="2984850"/>
                </a:cubicBezTo>
                <a:cubicBezTo>
                  <a:pt x="937452" y="2959237"/>
                  <a:pt x="450796" y="3007902"/>
                  <a:pt x="261257" y="2977166"/>
                </a:cubicBezTo>
                <a:cubicBezTo>
                  <a:pt x="71717" y="2946430"/>
                  <a:pt x="66595" y="3028393"/>
                  <a:pt x="30736" y="2800433"/>
                </a:cubicBezTo>
                <a:cubicBezTo>
                  <a:pt x="-5123" y="2572473"/>
                  <a:pt x="-20491" y="1834806"/>
                  <a:pt x="46104" y="1609408"/>
                </a:cubicBezTo>
                <a:cubicBezTo>
                  <a:pt x="112699" y="1384010"/>
                  <a:pt x="211310" y="1482622"/>
                  <a:pt x="430305" y="1448044"/>
                </a:cubicBezTo>
                <a:cubicBezTo>
                  <a:pt x="649300" y="1413466"/>
                  <a:pt x="1159008" y="1587636"/>
                  <a:pt x="1360074" y="1401939"/>
                </a:cubicBezTo>
                <a:cubicBezTo>
                  <a:pt x="1561140" y="1216242"/>
                  <a:pt x="1550894" y="547731"/>
                  <a:pt x="1636699" y="333859"/>
                </a:cubicBezTo>
                <a:cubicBezTo>
                  <a:pt x="1722504" y="119987"/>
                  <a:pt x="1631576" y="158407"/>
                  <a:pt x="1874904" y="118706"/>
                </a:cubicBezTo>
                <a:cubicBezTo>
                  <a:pt x="2118232" y="79005"/>
                  <a:pt x="2735516" y="-113095"/>
                  <a:pt x="3096665" y="95654"/>
                </a:cubicBezTo>
                <a:cubicBezTo>
                  <a:pt x="3457814" y="304403"/>
                  <a:pt x="3981609" y="884548"/>
                  <a:pt x="4049485" y="140193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文本框 1001"/>
          <p:cNvSpPr txBox="1"/>
          <p:nvPr/>
        </p:nvSpPr>
        <p:spPr>
          <a:xfrm>
            <a:off x="3400160" y="1111772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46" name="文本框 445"/>
          <p:cNvSpPr txBox="1"/>
          <p:nvPr/>
        </p:nvSpPr>
        <p:spPr>
          <a:xfrm>
            <a:off x="3854554" y="789933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grpSp>
        <p:nvGrpSpPr>
          <p:cNvPr id="388" name="组合 387"/>
          <p:cNvGrpSpPr/>
          <p:nvPr/>
        </p:nvGrpSpPr>
        <p:grpSpPr>
          <a:xfrm>
            <a:off x="2440977" y="9053445"/>
            <a:ext cx="386136" cy="335911"/>
            <a:chOff x="4205906" y="8622862"/>
            <a:chExt cx="386136" cy="335911"/>
          </a:xfrm>
        </p:grpSpPr>
        <p:sp>
          <p:nvSpPr>
            <p:cNvPr id="206" name="椭圆 205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直接连接符 215"/>
            <p:cNvCxnSpPr>
              <a:stCxn id="206" idx="3"/>
              <a:endCxn id="210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6" idx="6"/>
              <a:endCxn id="211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6" idx="5"/>
              <a:endCxn id="207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7" idx="4"/>
              <a:endCxn id="208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7" idx="5"/>
              <a:endCxn id="209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8" idx="4"/>
              <a:endCxn id="212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209" idx="4"/>
              <a:endCxn id="213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>
              <a:stCxn id="212" idx="2"/>
              <a:endCxn id="215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>
              <a:stCxn id="213" idx="0"/>
              <a:endCxn id="214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组合 389"/>
          <p:cNvGrpSpPr/>
          <p:nvPr/>
        </p:nvGrpSpPr>
        <p:grpSpPr>
          <a:xfrm>
            <a:off x="2440977" y="10594550"/>
            <a:ext cx="386136" cy="335911"/>
            <a:chOff x="4197688" y="10514565"/>
            <a:chExt cx="386136" cy="335911"/>
          </a:xfrm>
        </p:grpSpPr>
        <p:sp>
          <p:nvSpPr>
            <p:cNvPr id="301" name="椭圆 300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直接连接符 310"/>
            <p:cNvCxnSpPr>
              <a:stCxn id="301" idx="3"/>
              <a:endCxn id="305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>
              <a:stCxn id="301" idx="6"/>
              <a:endCxn id="306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>
              <a:stCxn id="301" idx="5"/>
              <a:endCxn id="302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>
              <a:stCxn id="302" idx="4"/>
              <a:endCxn id="303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>
              <a:stCxn id="302" idx="5"/>
              <a:endCxn id="304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>
              <a:stCxn id="303" idx="4"/>
              <a:endCxn id="307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>
              <a:stCxn id="304" idx="4"/>
              <a:endCxn id="308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307" idx="2"/>
              <a:endCxn id="310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308" idx="0"/>
              <a:endCxn id="309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组合 396"/>
          <p:cNvGrpSpPr/>
          <p:nvPr/>
        </p:nvGrpSpPr>
        <p:grpSpPr>
          <a:xfrm>
            <a:off x="4957591" y="9190935"/>
            <a:ext cx="235809" cy="305209"/>
            <a:chOff x="7938751" y="8487266"/>
            <a:chExt cx="235809" cy="305209"/>
          </a:xfrm>
        </p:grpSpPr>
        <p:sp>
          <p:nvSpPr>
            <p:cNvPr id="373" name="椭圆 372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375" name="直接连接符 374"/>
            <p:cNvCxnSpPr>
              <a:stCxn id="373" idx="5"/>
              <a:endCxn id="37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组合 397"/>
          <p:cNvGrpSpPr/>
          <p:nvPr/>
        </p:nvGrpSpPr>
        <p:grpSpPr>
          <a:xfrm>
            <a:off x="5450636" y="9163231"/>
            <a:ext cx="235809" cy="305209"/>
            <a:chOff x="8876401" y="8504821"/>
            <a:chExt cx="235809" cy="305209"/>
          </a:xfrm>
        </p:grpSpPr>
        <p:sp>
          <p:nvSpPr>
            <p:cNvPr id="376" name="椭圆 375"/>
            <p:cNvSpPr/>
            <p:nvPr/>
          </p:nvSpPr>
          <p:spPr>
            <a:xfrm>
              <a:off x="8876401" y="850482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9066491" y="876431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00" name="直接箭头连接符 399"/>
          <p:cNvCxnSpPr/>
          <p:nvPr/>
        </p:nvCxnSpPr>
        <p:spPr>
          <a:xfrm>
            <a:off x="2236343" y="7301066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椭圆 420"/>
          <p:cNvSpPr/>
          <p:nvPr/>
        </p:nvSpPr>
        <p:spPr>
          <a:xfrm>
            <a:off x="3494212" y="789402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椭圆 421"/>
          <p:cNvSpPr/>
          <p:nvPr/>
        </p:nvSpPr>
        <p:spPr>
          <a:xfrm>
            <a:off x="3539931" y="7992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椭圆 422"/>
          <p:cNvSpPr/>
          <p:nvPr/>
        </p:nvSpPr>
        <p:spPr>
          <a:xfrm>
            <a:off x="3562790" y="80917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椭圆 426"/>
          <p:cNvSpPr/>
          <p:nvPr/>
        </p:nvSpPr>
        <p:spPr>
          <a:xfrm>
            <a:off x="3603362" y="81842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直接连接符 432"/>
          <p:cNvCxnSpPr>
            <a:stCxn id="421" idx="5"/>
            <a:endCxn id="422" idx="0"/>
          </p:cNvCxnSpPr>
          <p:nvPr/>
        </p:nvCxnSpPr>
        <p:spPr>
          <a:xfrm>
            <a:off x="3533236" y="793305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22" idx="4"/>
            <a:endCxn id="423" idx="1"/>
          </p:cNvCxnSpPr>
          <p:nvPr/>
        </p:nvCxnSpPr>
        <p:spPr>
          <a:xfrm>
            <a:off x="3562791" y="803860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23" idx="4"/>
            <a:endCxn id="427" idx="0"/>
          </p:cNvCxnSpPr>
          <p:nvPr/>
        </p:nvCxnSpPr>
        <p:spPr>
          <a:xfrm>
            <a:off x="3585650" y="813745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椭圆 442"/>
          <p:cNvSpPr/>
          <p:nvPr/>
        </p:nvSpPr>
        <p:spPr>
          <a:xfrm>
            <a:off x="3154194" y="94209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椭圆 443"/>
          <p:cNvSpPr/>
          <p:nvPr/>
        </p:nvSpPr>
        <p:spPr>
          <a:xfrm>
            <a:off x="3199913" y="9519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椭圆 444"/>
          <p:cNvSpPr/>
          <p:nvPr/>
        </p:nvSpPr>
        <p:spPr>
          <a:xfrm>
            <a:off x="3222772" y="96186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椭圆 446"/>
          <p:cNvSpPr/>
          <p:nvPr/>
        </p:nvSpPr>
        <p:spPr>
          <a:xfrm>
            <a:off x="3063998" y="95188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椭圆 448"/>
          <p:cNvSpPr/>
          <p:nvPr/>
        </p:nvSpPr>
        <p:spPr>
          <a:xfrm>
            <a:off x="3263344" y="97110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直接连接符 452"/>
          <p:cNvCxnSpPr>
            <a:stCxn id="443" idx="3"/>
            <a:endCxn id="447" idx="7"/>
          </p:cNvCxnSpPr>
          <p:nvPr/>
        </p:nvCxnSpPr>
        <p:spPr>
          <a:xfrm flipH="1">
            <a:off x="3103022" y="9459927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3" idx="5"/>
            <a:endCxn id="444" idx="0"/>
          </p:cNvCxnSpPr>
          <p:nvPr/>
        </p:nvCxnSpPr>
        <p:spPr>
          <a:xfrm>
            <a:off x="3193218" y="945992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44" idx="4"/>
            <a:endCxn id="445" idx="1"/>
          </p:cNvCxnSpPr>
          <p:nvPr/>
        </p:nvCxnSpPr>
        <p:spPr>
          <a:xfrm>
            <a:off x="3222773" y="956547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>
            <a:stCxn id="445" idx="4"/>
            <a:endCxn id="449" idx="0"/>
          </p:cNvCxnSpPr>
          <p:nvPr/>
        </p:nvCxnSpPr>
        <p:spPr>
          <a:xfrm>
            <a:off x="3245632" y="966433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1" name="组合 950"/>
          <p:cNvGrpSpPr/>
          <p:nvPr/>
        </p:nvGrpSpPr>
        <p:grpSpPr>
          <a:xfrm>
            <a:off x="3066939" y="10608516"/>
            <a:ext cx="195237" cy="335911"/>
            <a:chOff x="2299836" y="10327767"/>
            <a:chExt cx="195237" cy="335911"/>
          </a:xfrm>
        </p:grpSpPr>
        <p:sp>
          <p:nvSpPr>
            <p:cNvPr id="467" name="椭圆 46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9" name="直接连接符 478"/>
            <p:cNvCxnSpPr>
              <a:stCxn id="467" idx="5"/>
              <a:endCxn id="46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>
              <a:stCxn id="468" idx="4"/>
              <a:endCxn id="46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/>
            <p:cNvCxnSpPr>
              <a:stCxn id="469" idx="4"/>
              <a:endCxn id="473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>
              <a:stCxn id="473" idx="2"/>
              <a:endCxn id="476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椭圆 516"/>
          <p:cNvSpPr/>
          <p:nvPr/>
        </p:nvSpPr>
        <p:spPr>
          <a:xfrm>
            <a:off x="1908331" y="905839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椭圆 517"/>
          <p:cNvSpPr/>
          <p:nvPr/>
        </p:nvSpPr>
        <p:spPr>
          <a:xfrm>
            <a:off x="1954050" y="91572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椭圆 518"/>
          <p:cNvSpPr/>
          <p:nvPr/>
        </p:nvSpPr>
        <p:spPr>
          <a:xfrm>
            <a:off x="1976909" y="92561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椭圆 519"/>
          <p:cNvSpPr/>
          <p:nvPr/>
        </p:nvSpPr>
        <p:spPr>
          <a:xfrm>
            <a:off x="2041273" y="92191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椭圆 520"/>
          <p:cNvSpPr/>
          <p:nvPr/>
        </p:nvSpPr>
        <p:spPr>
          <a:xfrm>
            <a:off x="1826984" y="90974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椭圆 521"/>
          <p:cNvSpPr/>
          <p:nvPr/>
        </p:nvSpPr>
        <p:spPr>
          <a:xfrm>
            <a:off x="2059397" y="9066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椭圆 522"/>
          <p:cNvSpPr/>
          <p:nvPr/>
        </p:nvSpPr>
        <p:spPr>
          <a:xfrm>
            <a:off x="2017481" y="93485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椭圆 523"/>
          <p:cNvSpPr/>
          <p:nvPr/>
        </p:nvSpPr>
        <p:spPr>
          <a:xfrm>
            <a:off x="2098421" y="93178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椭圆 524"/>
          <p:cNvSpPr/>
          <p:nvPr/>
        </p:nvSpPr>
        <p:spPr>
          <a:xfrm>
            <a:off x="2158552" y="92029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椭圆 525"/>
          <p:cNvSpPr/>
          <p:nvPr/>
        </p:nvSpPr>
        <p:spPr>
          <a:xfrm>
            <a:off x="1867963" y="93178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7" name="直接连接符 526"/>
          <p:cNvCxnSpPr>
            <a:stCxn id="517" idx="3"/>
            <a:endCxn id="521" idx="7"/>
          </p:cNvCxnSpPr>
          <p:nvPr/>
        </p:nvCxnSpPr>
        <p:spPr>
          <a:xfrm flipH="1">
            <a:off x="1866008" y="9097422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17" idx="6"/>
            <a:endCxn id="522" idx="2"/>
          </p:cNvCxnSpPr>
          <p:nvPr/>
        </p:nvCxnSpPr>
        <p:spPr>
          <a:xfrm>
            <a:off x="1954050" y="908125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17" idx="5"/>
            <a:endCxn id="518" idx="0"/>
          </p:cNvCxnSpPr>
          <p:nvPr/>
        </p:nvCxnSpPr>
        <p:spPr>
          <a:xfrm>
            <a:off x="1947355" y="909742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接连接符 529"/>
          <p:cNvCxnSpPr>
            <a:stCxn id="518" idx="4"/>
            <a:endCxn id="519" idx="1"/>
          </p:cNvCxnSpPr>
          <p:nvPr/>
        </p:nvCxnSpPr>
        <p:spPr>
          <a:xfrm>
            <a:off x="1976910" y="920297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接连接符 530"/>
          <p:cNvCxnSpPr>
            <a:stCxn id="518" idx="5"/>
            <a:endCxn id="520" idx="1"/>
          </p:cNvCxnSpPr>
          <p:nvPr/>
        </p:nvCxnSpPr>
        <p:spPr>
          <a:xfrm>
            <a:off x="1993074" y="919627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/>
          <p:cNvCxnSpPr>
            <a:stCxn id="519" idx="4"/>
            <a:endCxn id="523" idx="0"/>
          </p:cNvCxnSpPr>
          <p:nvPr/>
        </p:nvCxnSpPr>
        <p:spPr>
          <a:xfrm>
            <a:off x="1999769" y="930182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/>
          <p:cNvCxnSpPr>
            <a:stCxn id="520" idx="4"/>
            <a:endCxn id="524" idx="1"/>
          </p:cNvCxnSpPr>
          <p:nvPr/>
        </p:nvCxnSpPr>
        <p:spPr>
          <a:xfrm>
            <a:off x="2064133" y="926485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23" idx="2"/>
            <a:endCxn id="526" idx="6"/>
          </p:cNvCxnSpPr>
          <p:nvPr/>
        </p:nvCxnSpPr>
        <p:spPr>
          <a:xfrm flipH="1" flipV="1">
            <a:off x="1913682" y="934074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24" idx="0"/>
            <a:endCxn id="525" idx="3"/>
          </p:cNvCxnSpPr>
          <p:nvPr/>
        </p:nvCxnSpPr>
        <p:spPr>
          <a:xfrm flipV="1">
            <a:off x="2121281" y="924199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椭圆 535"/>
          <p:cNvSpPr/>
          <p:nvPr/>
        </p:nvSpPr>
        <p:spPr>
          <a:xfrm>
            <a:off x="1890830" y="71228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椭圆 536"/>
          <p:cNvSpPr/>
          <p:nvPr/>
        </p:nvSpPr>
        <p:spPr>
          <a:xfrm>
            <a:off x="1936549" y="72217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椭圆 537"/>
          <p:cNvSpPr/>
          <p:nvPr/>
        </p:nvSpPr>
        <p:spPr>
          <a:xfrm>
            <a:off x="1959408" y="7320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椭圆 538"/>
          <p:cNvSpPr/>
          <p:nvPr/>
        </p:nvSpPr>
        <p:spPr>
          <a:xfrm>
            <a:off x="2023772" y="72836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椭圆 539"/>
          <p:cNvSpPr/>
          <p:nvPr/>
        </p:nvSpPr>
        <p:spPr>
          <a:xfrm>
            <a:off x="1800634" y="72208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椭圆 540"/>
          <p:cNvSpPr/>
          <p:nvPr/>
        </p:nvSpPr>
        <p:spPr>
          <a:xfrm>
            <a:off x="2041896" y="71312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椭圆 541"/>
          <p:cNvSpPr/>
          <p:nvPr/>
        </p:nvSpPr>
        <p:spPr>
          <a:xfrm>
            <a:off x="1999980" y="74130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椭圆 542"/>
          <p:cNvSpPr/>
          <p:nvPr/>
        </p:nvSpPr>
        <p:spPr>
          <a:xfrm>
            <a:off x="2080920" y="73823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椭圆 543"/>
          <p:cNvSpPr/>
          <p:nvPr/>
        </p:nvSpPr>
        <p:spPr>
          <a:xfrm>
            <a:off x="2141051" y="72674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椭圆 544"/>
          <p:cNvSpPr/>
          <p:nvPr/>
        </p:nvSpPr>
        <p:spPr>
          <a:xfrm>
            <a:off x="1850462" y="73823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6" name="直接连接符 545"/>
          <p:cNvCxnSpPr>
            <a:stCxn id="536" idx="3"/>
            <a:endCxn id="540" idx="7"/>
          </p:cNvCxnSpPr>
          <p:nvPr/>
        </p:nvCxnSpPr>
        <p:spPr>
          <a:xfrm flipH="1">
            <a:off x="1839658" y="716189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36" idx="6"/>
            <a:endCxn id="541" idx="2"/>
          </p:cNvCxnSpPr>
          <p:nvPr/>
        </p:nvCxnSpPr>
        <p:spPr>
          <a:xfrm>
            <a:off x="1936549" y="714572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36" idx="5"/>
            <a:endCxn id="537" idx="0"/>
          </p:cNvCxnSpPr>
          <p:nvPr/>
        </p:nvCxnSpPr>
        <p:spPr>
          <a:xfrm>
            <a:off x="1929854" y="716189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37" idx="4"/>
            <a:endCxn id="538" idx="1"/>
          </p:cNvCxnSpPr>
          <p:nvPr/>
        </p:nvCxnSpPr>
        <p:spPr>
          <a:xfrm>
            <a:off x="1959409" y="726744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/>
          <p:cNvCxnSpPr>
            <a:stCxn id="537" idx="5"/>
            <a:endCxn id="539" idx="1"/>
          </p:cNvCxnSpPr>
          <p:nvPr/>
        </p:nvCxnSpPr>
        <p:spPr>
          <a:xfrm>
            <a:off x="1975573" y="726074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38" idx="4"/>
            <a:endCxn id="542" idx="0"/>
          </p:cNvCxnSpPr>
          <p:nvPr/>
        </p:nvCxnSpPr>
        <p:spPr>
          <a:xfrm>
            <a:off x="1982268" y="736629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接连接符 551"/>
          <p:cNvCxnSpPr>
            <a:stCxn id="539" idx="4"/>
            <a:endCxn id="543" idx="1"/>
          </p:cNvCxnSpPr>
          <p:nvPr/>
        </p:nvCxnSpPr>
        <p:spPr>
          <a:xfrm>
            <a:off x="2046632" y="732932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42" idx="2"/>
            <a:endCxn id="545" idx="6"/>
          </p:cNvCxnSpPr>
          <p:nvPr/>
        </p:nvCxnSpPr>
        <p:spPr>
          <a:xfrm flipH="1" flipV="1">
            <a:off x="1896181" y="740521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43" idx="0"/>
            <a:endCxn id="544" idx="3"/>
          </p:cNvCxnSpPr>
          <p:nvPr/>
        </p:nvCxnSpPr>
        <p:spPr>
          <a:xfrm flipV="1">
            <a:off x="2103780" y="730646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1916170" y="7526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椭圆 555"/>
          <p:cNvSpPr/>
          <p:nvPr/>
        </p:nvSpPr>
        <p:spPr>
          <a:xfrm>
            <a:off x="1961889" y="7625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椭圆 556"/>
          <p:cNvSpPr/>
          <p:nvPr/>
        </p:nvSpPr>
        <p:spPr>
          <a:xfrm>
            <a:off x="1984748" y="7724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椭圆 557"/>
          <p:cNvSpPr/>
          <p:nvPr/>
        </p:nvSpPr>
        <p:spPr>
          <a:xfrm>
            <a:off x="2049112" y="7687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椭圆 558"/>
          <p:cNvSpPr/>
          <p:nvPr/>
        </p:nvSpPr>
        <p:spPr>
          <a:xfrm>
            <a:off x="1825974" y="7624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椭圆 559"/>
          <p:cNvSpPr/>
          <p:nvPr/>
        </p:nvSpPr>
        <p:spPr>
          <a:xfrm>
            <a:off x="2067236" y="7535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椭圆 560"/>
          <p:cNvSpPr/>
          <p:nvPr/>
        </p:nvSpPr>
        <p:spPr>
          <a:xfrm>
            <a:off x="2025320" y="7817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椭圆 561"/>
          <p:cNvSpPr/>
          <p:nvPr/>
        </p:nvSpPr>
        <p:spPr>
          <a:xfrm>
            <a:off x="2106260" y="778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椭圆 562"/>
          <p:cNvSpPr/>
          <p:nvPr/>
        </p:nvSpPr>
        <p:spPr>
          <a:xfrm>
            <a:off x="2166391" y="76714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椭圆 563"/>
          <p:cNvSpPr/>
          <p:nvPr/>
        </p:nvSpPr>
        <p:spPr>
          <a:xfrm>
            <a:off x="1875802" y="778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5" name="直接连接符 564"/>
          <p:cNvCxnSpPr>
            <a:stCxn id="555" idx="3"/>
            <a:endCxn id="559" idx="7"/>
          </p:cNvCxnSpPr>
          <p:nvPr/>
        </p:nvCxnSpPr>
        <p:spPr>
          <a:xfrm flipH="1">
            <a:off x="1864998" y="7565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5" idx="6"/>
            <a:endCxn id="560" idx="2"/>
          </p:cNvCxnSpPr>
          <p:nvPr/>
        </p:nvCxnSpPr>
        <p:spPr>
          <a:xfrm>
            <a:off x="1961889" y="754969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接连接符 566"/>
          <p:cNvCxnSpPr>
            <a:stCxn id="555" idx="5"/>
            <a:endCxn id="556" idx="0"/>
          </p:cNvCxnSpPr>
          <p:nvPr/>
        </p:nvCxnSpPr>
        <p:spPr>
          <a:xfrm>
            <a:off x="1955194" y="7565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56" idx="4"/>
            <a:endCxn id="557" idx="1"/>
          </p:cNvCxnSpPr>
          <p:nvPr/>
        </p:nvCxnSpPr>
        <p:spPr>
          <a:xfrm>
            <a:off x="1984749" y="7671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接连接符 568"/>
          <p:cNvCxnSpPr>
            <a:stCxn id="556" idx="5"/>
            <a:endCxn id="558" idx="1"/>
          </p:cNvCxnSpPr>
          <p:nvPr/>
        </p:nvCxnSpPr>
        <p:spPr>
          <a:xfrm>
            <a:off x="2000913" y="766470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57" idx="4"/>
            <a:endCxn id="561" idx="0"/>
          </p:cNvCxnSpPr>
          <p:nvPr/>
        </p:nvCxnSpPr>
        <p:spPr>
          <a:xfrm>
            <a:off x="2007608" y="7770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58" idx="4"/>
            <a:endCxn id="562" idx="1"/>
          </p:cNvCxnSpPr>
          <p:nvPr/>
        </p:nvCxnSpPr>
        <p:spPr>
          <a:xfrm>
            <a:off x="2071972" y="773328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561" idx="2"/>
            <a:endCxn id="564" idx="6"/>
          </p:cNvCxnSpPr>
          <p:nvPr/>
        </p:nvCxnSpPr>
        <p:spPr>
          <a:xfrm flipH="1" flipV="1">
            <a:off x="1921521" y="780918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连接符 572"/>
          <p:cNvCxnSpPr>
            <a:stCxn id="562" idx="0"/>
            <a:endCxn id="563" idx="3"/>
          </p:cNvCxnSpPr>
          <p:nvPr/>
        </p:nvCxnSpPr>
        <p:spPr>
          <a:xfrm flipV="1">
            <a:off x="2129120" y="771042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椭圆 573"/>
          <p:cNvSpPr/>
          <p:nvPr/>
        </p:nvSpPr>
        <p:spPr>
          <a:xfrm>
            <a:off x="1888819" y="92053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椭圆 574"/>
          <p:cNvSpPr/>
          <p:nvPr/>
        </p:nvSpPr>
        <p:spPr>
          <a:xfrm>
            <a:off x="1813073" y="9175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6" name="直接连接符 575"/>
          <p:cNvCxnSpPr>
            <a:stCxn id="521" idx="4"/>
            <a:endCxn id="575" idx="0"/>
          </p:cNvCxnSpPr>
          <p:nvPr/>
        </p:nvCxnSpPr>
        <p:spPr>
          <a:xfrm flipH="1">
            <a:off x="1835933" y="9143141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5" idx="5"/>
            <a:endCxn id="574" idx="2"/>
          </p:cNvCxnSpPr>
          <p:nvPr/>
        </p:nvCxnSpPr>
        <p:spPr>
          <a:xfrm>
            <a:off x="1852097" y="9214787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7"/>
            <a:endCxn id="518" idx="3"/>
          </p:cNvCxnSpPr>
          <p:nvPr/>
        </p:nvCxnSpPr>
        <p:spPr>
          <a:xfrm flipV="1">
            <a:off x="1927843" y="9196276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椭圆 578"/>
          <p:cNvSpPr/>
          <p:nvPr/>
        </p:nvSpPr>
        <p:spPr>
          <a:xfrm>
            <a:off x="1918093" y="790015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椭圆 579"/>
          <p:cNvSpPr/>
          <p:nvPr/>
        </p:nvSpPr>
        <p:spPr>
          <a:xfrm>
            <a:off x="1963812" y="79990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椭圆 580"/>
          <p:cNvSpPr/>
          <p:nvPr/>
        </p:nvSpPr>
        <p:spPr>
          <a:xfrm>
            <a:off x="1986671" y="80978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椭圆 581"/>
          <p:cNvSpPr/>
          <p:nvPr/>
        </p:nvSpPr>
        <p:spPr>
          <a:xfrm>
            <a:off x="2051035" y="80608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椭圆 582"/>
          <p:cNvSpPr/>
          <p:nvPr/>
        </p:nvSpPr>
        <p:spPr>
          <a:xfrm>
            <a:off x="1827897" y="79981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椭圆 583"/>
          <p:cNvSpPr/>
          <p:nvPr/>
        </p:nvSpPr>
        <p:spPr>
          <a:xfrm>
            <a:off x="2069159" y="79085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椭圆 584"/>
          <p:cNvSpPr/>
          <p:nvPr/>
        </p:nvSpPr>
        <p:spPr>
          <a:xfrm>
            <a:off x="2027243" y="8190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椭圆 585"/>
          <p:cNvSpPr/>
          <p:nvPr/>
        </p:nvSpPr>
        <p:spPr>
          <a:xfrm>
            <a:off x="2108183" y="81596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椭圆 586"/>
          <p:cNvSpPr/>
          <p:nvPr/>
        </p:nvSpPr>
        <p:spPr>
          <a:xfrm>
            <a:off x="2168314" y="80447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椭圆 587"/>
          <p:cNvSpPr/>
          <p:nvPr/>
        </p:nvSpPr>
        <p:spPr>
          <a:xfrm>
            <a:off x="1877725" y="81596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9" name="直接连接符 588"/>
          <p:cNvCxnSpPr>
            <a:stCxn id="579" idx="3"/>
            <a:endCxn id="583" idx="7"/>
          </p:cNvCxnSpPr>
          <p:nvPr/>
        </p:nvCxnSpPr>
        <p:spPr>
          <a:xfrm flipH="1">
            <a:off x="1866921" y="7939181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79" idx="6"/>
            <a:endCxn id="584" idx="2"/>
          </p:cNvCxnSpPr>
          <p:nvPr/>
        </p:nvCxnSpPr>
        <p:spPr>
          <a:xfrm>
            <a:off x="1963812" y="7923017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连接符 590"/>
          <p:cNvCxnSpPr>
            <a:stCxn id="579" idx="5"/>
            <a:endCxn id="580" idx="0"/>
          </p:cNvCxnSpPr>
          <p:nvPr/>
        </p:nvCxnSpPr>
        <p:spPr>
          <a:xfrm>
            <a:off x="1957117" y="793918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接连接符 591"/>
          <p:cNvCxnSpPr>
            <a:stCxn id="580" idx="4"/>
            <a:endCxn id="581" idx="1"/>
          </p:cNvCxnSpPr>
          <p:nvPr/>
        </p:nvCxnSpPr>
        <p:spPr>
          <a:xfrm>
            <a:off x="1986672" y="804473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80" idx="5"/>
            <a:endCxn id="582" idx="1"/>
          </p:cNvCxnSpPr>
          <p:nvPr/>
        </p:nvCxnSpPr>
        <p:spPr>
          <a:xfrm>
            <a:off x="2002836" y="8038035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81" idx="4"/>
            <a:endCxn id="585" idx="0"/>
          </p:cNvCxnSpPr>
          <p:nvPr/>
        </p:nvCxnSpPr>
        <p:spPr>
          <a:xfrm>
            <a:off x="2009531" y="814358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82" idx="4"/>
            <a:endCxn id="586" idx="1"/>
          </p:cNvCxnSpPr>
          <p:nvPr/>
        </p:nvCxnSpPr>
        <p:spPr>
          <a:xfrm>
            <a:off x="2073895" y="8106613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85" idx="2"/>
            <a:endCxn id="588" idx="6"/>
          </p:cNvCxnSpPr>
          <p:nvPr/>
        </p:nvCxnSpPr>
        <p:spPr>
          <a:xfrm flipH="1" flipV="1">
            <a:off x="1923444" y="8182507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86" idx="0"/>
            <a:endCxn id="587" idx="3"/>
          </p:cNvCxnSpPr>
          <p:nvPr/>
        </p:nvCxnSpPr>
        <p:spPr>
          <a:xfrm flipV="1">
            <a:off x="2131043" y="8083754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913682" y="828883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椭圆 598"/>
          <p:cNvSpPr/>
          <p:nvPr/>
        </p:nvSpPr>
        <p:spPr>
          <a:xfrm>
            <a:off x="1959401" y="8387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椭圆 599"/>
          <p:cNvSpPr/>
          <p:nvPr/>
        </p:nvSpPr>
        <p:spPr>
          <a:xfrm>
            <a:off x="1982260" y="84865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椭圆 600"/>
          <p:cNvSpPr/>
          <p:nvPr/>
        </p:nvSpPr>
        <p:spPr>
          <a:xfrm>
            <a:off x="2046624" y="8449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椭圆 601"/>
          <p:cNvSpPr/>
          <p:nvPr/>
        </p:nvSpPr>
        <p:spPr>
          <a:xfrm>
            <a:off x="1823486" y="83868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椭圆 602"/>
          <p:cNvSpPr/>
          <p:nvPr/>
        </p:nvSpPr>
        <p:spPr>
          <a:xfrm>
            <a:off x="2064748" y="82972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椭圆 603"/>
          <p:cNvSpPr/>
          <p:nvPr/>
        </p:nvSpPr>
        <p:spPr>
          <a:xfrm>
            <a:off x="2022832" y="85790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椭圆 604"/>
          <p:cNvSpPr/>
          <p:nvPr/>
        </p:nvSpPr>
        <p:spPr>
          <a:xfrm>
            <a:off x="2103772" y="85483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椭圆 605"/>
          <p:cNvSpPr/>
          <p:nvPr/>
        </p:nvSpPr>
        <p:spPr>
          <a:xfrm>
            <a:off x="2163903" y="84334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椭圆 606"/>
          <p:cNvSpPr/>
          <p:nvPr/>
        </p:nvSpPr>
        <p:spPr>
          <a:xfrm>
            <a:off x="1873314" y="85483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8" name="直接连接符 607"/>
          <p:cNvCxnSpPr>
            <a:stCxn id="598" idx="3"/>
            <a:endCxn id="602" idx="7"/>
          </p:cNvCxnSpPr>
          <p:nvPr/>
        </p:nvCxnSpPr>
        <p:spPr>
          <a:xfrm flipH="1">
            <a:off x="1862510" y="832786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598" idx="6"/>
            <a:endCxn id="603" idx="2"/>
          </p:cNvCxnSpPr>
          <p:nvPr/>
        </p:nvCxnSpPr>
        <p:spPr>
          <a:xfrm>
            <a:off x="1959401" y="831169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598" idx="5"/>
            <a:endCxn id="599" idx="0"/>
          </p:cNvCxnSpPr>
          <p:nvPr/>
        </p:nvCxnSpPr>
        <p:spPr>
          <a:xfrm>
            <a:off x="1952706" y="832786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接连接符 610"/>
          <p:cNvCxnSpPr>
            <a:stCxn id="599" idx="4"/>
            <a:endCxn id="600" idx="1"/>
          </p:cNvCxnSpPr>
          <p:nvPr/>
        </p:nvCxnSpPr>
        <p:spPr>
          <a:xfrm>
            <a:off x="1982261" y="843340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599" idx="5"/>
            <a:endCxn id="601" idx="1"/>
          </p:cNvCxnSpPr>
          <p:nvPr/>
        </p:nvCxnSpPr>
        <p:spPr>
          <a:xfrm>
            <a:off x="1998425" y="842671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0" idx="4"/>
            <a:endCxn id="604" idx="0"/>
          </p:cNvCxnSpPr>
          <p:nvPr/>
        </p:nvCxnSpPr>
        <p:spPr>
          <a:xfrm>
            <a:off x="2005120" y="853226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01" idx="4"/>
            <a:endCxn id="605" idx="1"/>
          </p:cNvCxnSpPr>
          <p:nvPr/>
        </p:nvCxnSpPr>
        <p:spPr>
          <a:xfrm>
            <a:off x="2069484" y="849529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04" idx="2"/>
            <a:endCxn id="607" idx="6"/>
          </p:cNvCxnSpPr>
          <p:nvPr/>
        </p:nvCxnSpPr>
        <p:spPr>
          <a:xfrm flipH="1" flipV="1">
            <a:off x="1919033" y="857118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05" idx="0"/>
            <a:endCxn id="606" idx="3"/>
          </p:cNvCxnSpPr>
          <p:nvPr/>
        </p:nvCxnSpPr>
        <p:spPr>
          <a:xfrm flipV="1">
            <a:off x="2126632" y="847243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椭圆 616"/>
          <p:cNvSpPr/>
          <p:nvPr/>
        </p:nvSpPr>
        <p:spPr>
          <a:xfrm>
            <a:off x="1922887" y="867808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椭圆 617"/>
          <p:cNvSpPr/>
          <p:nvPr/>
        </p:nvSpPr>
        <p:spPr>
          <a:xfrm>
            <a:off x="1968606" y="8776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椭圆 618"/>
          <p:cNvSpPr/>
          <p:nvPr/>
        </p:nvSpPr>
        <p:spPr>
          <a:xfrm>
            <a:off x="1991465" y="88757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椭圆 619"/>
          <p:cNvSpPr/>
          <p:nvPr/>
        </p:nvSpPr>
        <p:spPr>
          <a:xfrm>
            <a:off x="2055829" y="8838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椭圆 620"/>
          <p:cNvSpPr/>
          <p:nvPr/>
        </p:nvSpPr>
        <p:spPr>
          <a:xfrm>
            <a:off x="1832691" y="8776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椭圆 621"/>
          <p:cNvSpPr/>
          <p:nvPr/>
        </p:nvSpPr>
        <p:spPr>
          <a:xfrm>
            <a:off x="2073953" y="86864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椭圆 622"/>
          <p:cNvSpPr/>
          <p:nvPr/>
        </p:nvSpPr>
        <p:spPr>
          <a:xfrm>
            <a:off x="2032037" y="89682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椭圆 623"/>
          <p:cNvSpPr/>
          <p:nvPr/>
        </p:nvSpPr>
        <p:spPr>
          <a:xfrm>
            <a:off x="2112977" y="8937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椭圆 624"/>
          <p:cNvSpPr/>
          <p:nvPr/>
        </p:nvSpPr>
        <p:spPr>
          <a:xfrm>
            <a:off x="2173108" y="88226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椭圆 625"/>
          <p:cNvSpPr/>
          <p:nvPr/>
        </p:nvSpPr>
        <p:spPr>
          <a:xfrm>
            <a:off x="1882519" y="8937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7" name="直接连接符 626"/>
          <p:cNvCxnSpPr>
            <a:stCxn id="617" idx="3"/>
            <a:endCxn id="621" idx="7"/>
          </p:cNvCxnSpPr>
          <p:nvPr/>
        </p:nvCxnSpPr>
        <p:spPr>
          <a:xfrm flipH="1">
            <a:off x="1871715" y="8717107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17" idx="6"/>
            <a:endCxn id="622" idx="2"/>
          </p:cNvCxnSpPr>
          <p:nvPr/>
        </p:nvCxnSpPr>
        <p:spPr>
          <a:xfrm>
            <a:off x="1968606" y="870094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17" idx="5"/>
            <a:endCxn id="618" idx="0"/>
          </p:cNvCxnSpPr>
          <p:nvPr/>
        </p:nvCxnSpPr>
        <p:spPr>
          <a:xfrm>
            <a:off x="1961911" y="871710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连接符 629"/>
          <p:cNvCxnSpPr>
            <a:stCxn id="618" idx="4"/>
            <a:endCxn id="619" idx="1"/>
          </p:cNvCxnSpPr>
          <p:nvPr/>
        </p:nvCxnSpPr>
        <p:spPr>
          <a:xfrm>
            <a:off x="1991466" y="882265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连接符 630"/>
          <p:cNvCxnSpPr>
            <a:stCxn id="618" idx="5"/>
            <a:endCxn id="620" idx="1"/>
          </p:cNvCxnSpPr>
          <p:nvPr/>
        </p:nvCxnSpPr>
        <p:spPr>
          <a:xfrm>
            <a:off x="2007630" y="881596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连接符 631"/>
          <p:cNvCxnSpPr>
            <a:stCxn id="619" idx="4"/>
            <a:endCxn id="623" idx="0"/>
          </p:cNvCxnSpPr>
          <p:nvPr/>
        </p:nvCxnSpPr>
        <p:spPr>
          <a:xfrm>
            <a:off x="2014325" y="892151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0" idx="4"/>
            <a:endCxn id="624" idx="1"/>
          </p:cNvCxnSpPr>
          <p:nvPr/>
        </p:nvCxnSpPr>
        <p:spPr>
          <a:xfrm>
            <a:off x="2078689" y="888453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23" idx="2"/>
            <a:endCxn id="626" idx="6"/>
          </p:cNvCxnSpPr>
          <p:nvPr/>
        </p:nvCxnSpPr>
        <p:spPr>
          <a:xfrm flipH="1" flipV="1">
            <a:off x="1928238" y="896043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连接符 634"/>
          <p:cNvCxnSpPr>
            <a:stCxn id="624" idx="0"/>
            <a:endCxn id="625" idx="3"/>
          </p:cNvCxnSpPr>
          <p:nvPr/>
        </p:nvCxnSpPr>
        <p:spPr>
          <a:xfrm flipV="1">
            <a:off x="2135837" y="886168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椭圆 635"/>
          <p:cNvSpPr/>
          <p:nvPr/>
        </p:nvSpPr>
        <p:spPr>
          <a:xfrm>
            <a:off x="1915033" y="943604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椭圆 636"/>
          <p:cNvSpPr/>
          <p:nvPr/>
        </p:nvSpPr>
        <p:spPr>
          <a:xfrm>
            <a:off x="1960752" y="95348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椭圆 637"/>
          <p:cNvSpPr/>
          <p:nvPr/>
        </p:nvSpPr>
        <p:spPr>
          <a:xfrm>
            <a:off x="1983611" y="96337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椭圆 638"/>
          <p:cNvSpPr/>
          <p:nvPr/>
        </p:nvSpPr>
        <p:spPr>
          <a:xfrm>
            <a:off x="2047975" y="95967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椭圆 639"/>
          <p:cNvSpPr/>
          <p:nvPr/>
        </p:nvSpPr>
        <p:spPr>
          <a:xfrm>
            <a:off x="1872189" y="95053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椭圆 640"/>
          <p:cNvSpPr/>
          <p:nvPr/>
        </p:nvSpPr>
        <p:spPr>
          <a:xfrm>
            <a:off x="2066099" y="94444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椭圆 641"/>
          <p:cNvSpPr/>
          <p:nvPr/>
        </p:nvSpPr>
        <p:spPr>
          <a:xfrm>
            <a:off x="2024183" y="97262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椭圆 642"/>
          <p:cNvSpPr/>
          <p:nvPr/>
        </p:nvSpPr>
        <p:spPr>
          <a:xfrm>
            <a:off x="2105123" y="96955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椭圆 643"/>
          <p:cNvSpPr/>
          <p:nvPr/>
        </p:nvSpPr>
        <p:spPr>
          <a:xfrm>
            <a:off x="2165254" y="9580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椭圆 644"/>
          <p:cNvSpPr/>
          <p:nvPr/>
        </p:nvSpPr>
        <p:spPr>
          <a:xfrm>
            <a:off x="1874665" y="96955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6" name="直接连接符 645"/>
          <p:cNvCxnSpPr>
            <a:stCxn id="636" idx="6"/>
            <a:endCxn id="641" idx="2"/>
          </p:cNvCxnSpPr>
          <p:nvPr/>
        </p:nvCxnSpPr>
        <p:spPr>
          <a:xfrm>
            <a:off x="1960752" y="9458901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36" idx="5"/>
            <a:endCxn id="637" idx="0"/>
          </p:cNvCxnSpPr>
          <p:nvPr/>
        </p:nvCxnSpPr>
        <p:spPr>
          <a:xfrm>
            <a:off x="1954057" y="947506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37" idx="4"/>
            <a:endCxn id="638" idx="1"/>
          </p:cNvCxnSpPr>
          <p:nvPr/>
        </p:nvCxnSpPr>
        <p:spPr>
          <a:xfrm>
            <a:off x="1983612" y="958061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37" idx="5"/>
            <a:endCxn id="639" idx="1"/>
          </p:cNvCxnSpPr>
          <p:nvPr/>
        </p:nvCxnSpPr>
        <p:spPr>
          <a:xfrm>
            <a:off x="1999776" y="9573919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38" idx="4"/>
            <a:endCxn id="642" idx="0"/>
          </p:cNvCxnSpPr>
          <p:nvPr/>
        </p:nvCxnSpPr>
        <p:spPr>
          <a:xfrm>
            <a:off x="2006471" y="967946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39" idx="4"/>
            <a:endCxn id="643" idx="1"/>
          </p:cNvCxnSpPr>
          <p:nvPr/>
        </p:nvCxnSpPr>
        <p:spPr>
          <a:xfrm>
            <a:off x="2070835" y="9642497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连接符 651"/>
          <p:cNvCxnSpPr>
            <a:stCxn id="642" idx="2"/>
            <a:endCxn id="645" idx="6"/>
          </p:cNvCxnSpPr>
          <p:nvPr/>
        </p:nvCxnSpPr>
        <p:spPr>
          <a:xfrm flipH="1" flipV="1">
            <a:off x="1920384" y="9718391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接连接符 652"/>
          <p:cNvCxnSpPr>
            <a:stCxn id="643" idx="0"/>
            <a:endCxn id="644" idx="3"/>
          </p:cNvCxnSpPr>
          <p:nvPr/>
        </p:nvCxnSpPr>
        <p:spPr>
          <a:xfrm flipV="1">
            <a:off x="2127983" y="9619638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椭圆 653"/>
          <p:cNvSpPr/>
          <p:nvPr/>
        </p:nvSpPr>
        <p:spPr>
          <a:xfrm>
            <a:off x="1899422" y="9594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椭圆 654"/>
          <p:cNvSpPr/>
          <p:nvPr/>
        </p:nvSpPr>
        <p:spPr>
          <a:xfrm>
            <a:off x="1823961" y="9566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6" name="直接连接符 655"/>
          <p:cNvCxnSpPr>
            <a:stCxn id="640" idx="3"/>
            <a:endCxn id="655" idx="0"/>
          </p:cNvCxnSpPr>
          <p:nvPr/>
        </p:nvCxnSpPr>
        <p:spPr>
          <a:xfrm flipH="1">
            <a:off x="1846821" y="9544338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接连接符 656"/>
          <p:cNvCxnSpPr>
            <a:stCxn id="655" idx="5"/>
            <a:endCxn id="654" idx="2"/>
          </p:cNvCxnSpPr>
          <p:nvPr/>
        </p:nvCxnSpPr>
        <p:spPr>
          <a:xfrm>
            <a:off x="1862985" y="9605408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连接符 657"/>
          <p:cNvCxnSpPr>
            <a:stCxn id="654" idx="7"/>
            <a:endCxn id="637" idx="3"/>
          </p:cNvCxnSpPr>
          <p:nvPr/>
        </p:nvCxnSpPr>
        <p:spPr>
          <a:xfrm flipV="1">
            <a:off x="1938446" y="9573919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接连接符 658"/>
          <p:cNvCxnSpPr>
            <a:stCxn id="640" idx="6"/>
            <a:endCxn id="637" idx="2"/>
          </p:cNvCxnSpPr>
          <p:nvPr/>
        </p:nvCxnSpPr>
        <p:spPr>
          <a:xfrm>
            <a:off x="1917908" y="9528174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椭圆 659"/>
          <p:cNvSpPr/>
          <p:nvPr/>
        </p:nvSpPr>
        <p:spPr>
          <a:xfrm>
            <a:off x="1792458" y="94891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1" name="直接连接符 660"/>
          <p:cNvCxnSpPr>
            <a:stCxn id="636" idx="2"/>
            <a:endCxn id="660" idx="7"/>
          </p:cNvCxnSpPr>
          <p:nvPr/>
        </p:nvCxnSpPr>
        <p:spPr>
          <a:xfrm flipH="1">
            <a:off x="1831482" y="9458901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1900985" y="981383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椭圆 662"/>
          <p:cNvSpPr/>
          <p:nvPr/>
        </p:nvSpPr>
        <p:spPr>
          <a:xfrm>
            <a:off x="1946704" y="9912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椭圆 663"/>
          <p:cNvSpPr/>
          <p:nvPr/>
        </p:nvSpPr>
        <p:spPr>
          <a:xfrm>
            <a:off x="1969563" y="100115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椭圆 664"/>
          <p:cNvSpPr/>
          <p:nvPr/>
        </p:nvSpPr>
        <p:spPr>
          <a:xfrm>
            <a:off x="2033927" y="99745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椭圆 665"/>
          <p:cNvSpPr/>
          <p:nvPr/>
        </p:nvSpPr>
        <p:spPr>
          <a:xfrm>
            <a:off x="1819638" y="9852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椭圆 666"/>
          <p:cNvSpPr/>
          <p:nvPr/>
        </p:nvSpPr>
        <p:spPr>
          <a:xfrm>
            <a:off x="1988955" y="97859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椭圆 667"/>
          <p:cNvSpPr/>
          <p:nvPr/>
        </p:nvSpPr>
        <p:spPr>
          <a:xfrm>
            <a:off x="2010135" y="101040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椭圆 668"/>
          <p:cNvSpPr/>
          <p:nvPr/>
        </p:nvSpPr>
        <p:spPr>
          <a:xfrm>
            <a:off x="2091075" y="100733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椭圆 669"/>
          <p:cNvSpPr/>
          <p:nvPr/>
        </p:nvSpPr>
        <p:spPr>
          <a:xfrm>
            <a:off x="2151206" y="99584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椭圆 670"/>
          <p:cNvSpPr/>
          <p:nvPr/>
        </p:nvSpPr>
        <p:spPr>
          <a:xfrm>
            <a:off x="1860617" y="100733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2" name="直接连接符 671"/>
          <p:cNvCxnSpPr>
            <a:stCxn id="662" idx="3"/>
            <a:endCxn id="666" idx="7"/>
          </p:cNvCxnSpPr>
          <p:nvPr/>
        </p:nvCxnSpPr>
        <p:spPr>
          <a:xfrm flipH="1">
            <a:off x="1858662" y="9852862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62" idx="6"/>
            <a:endCxn id="667" idx="2"/>
          </p:cNvCxnSpPr>
          <p:nvPr/>
        </p:nvCxnSpPr>
        <p:spPr>
          <a:xfrm flipV="1">
            <a:off x="1946704" y="9808822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接连接符 673"/>
          <p:cNvCxnSpPr>
            <a:stCxn id="662" idx="5"/>
            <a:endCxn id="663" idx="0"/>
          </p:cNvCxnSpPr>
          <p:nvPr/>
        </p:nvCxnSpPr>
        <p:spPr>
          <a:xfrm>
            <a:off x="1940009" y="985286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接连接符 674"/>
          <p:cNvCxnSpPr>
            <a:stCxn id="663" idx="4"/>
            <a:endCxn id="664" idx="1"/>
          </p:cNvCxnSpPr>
          <p:nvPr/>
        </p:nvCxnSpPr>
        <p:spPr>
          <a:xfrm>
            <a:off x="1969564" y="995841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63" idx="5"/>
            <a:endCxn id="665" idx="1"/>
          </p:cNvCxnSpPr>
          <p:nvPr/>
        </p:nvCxnSpPr>
        <p:spPr>
          <a:xfrm>
            <a:off x="1985728" y="995171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直接连接符 676"/>
          <p:cNvCxnSpPr>
            <a:stCxn id="664" idx="4"/>
            <a:endCxn id="668" idx="0"/>
          </p:cNvCxnSpPr>
          <p:nvPr/>
        </p:nvCxnSpPr>
        <p:spPr>
          <a:xfrm>
            <a:off x="1992423" y="1005726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65" idx="4"/>
            <a:endCxn id="669" idx="1"/>
          </p:cNvCxnSpPr>
          <p:nvPr/>
        </p:nvCxnSpPr>
        <p:spPr>
          <a:xfrm>
            <a:off x="2056787" y="1002029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68" idx="2"/>
            <a:endCxn id="671" idx="6"/>
          </p:cNvCxnSpPr>
          <p:nvPr/>
        </p:nvCxnSpPr>
        <p:spPr>
          <a:xfrm flipH="1" flipV="1">
            <a:off x="1906336" y="1009618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69" idx="0"/>
            <a:endCxn id="670" idx="3"/>
          </p:cNvCxnSpPr>
          <p:nvPr/>
        </p:nvCxnSpPr>
        <p:spPr>
          <a:xfrm flipV="1">
            <a:off x="2113935" y="999743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1881473" y="9960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椭圆 681"/>
          <p:cNvSpPr/>
          <p:nvPr/>
        </p:nvSpPr>
        <p:spPr>
          <a:xfrm>
            <a:off x="1805727" y="99312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3" name="直接连接符 682"/>
          <p:cNvCxnSpPr>
            <a:stCxn id="666" idx="4"/>
            <a:endCxn id="682" idx="0"/>
          </p:cNvCxnSpPr>
          <p:nvPr/>
        </p:nvCxnSpPr>
        <p:spPr>
          <a:xfrm flipH="1">
            <a:off x="1828587" y="9898581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82" idx="5"/>
            <a:endCxn id="681" idx="2"/>
          </p:cNvCxnSpPr>
          <p:nvPr/>
        </p:nvCxnSpPr>
        <p:spPr>
          <a:xfrm>
            <a:off x="1844751" y="9970227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直接连接符 684"/>
          <p:cNvCxnSpPr>
            <a:stCxn id="681" idx="7"/>
            <a:endCxn id="663" idx="3"/>
          </p:cNvCxnSpPr>
          <p:nvPr/>
        </p:nvCxnSpPr>
        <p:spPr>
          <a:xfrm flipV="1">
            <a:off x="1920497" y="9951716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881473" y="98855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椭圆 686"/>
          <p:cNvSpPr/>
          <p:nvPr/>
        </p:nvSpPr>
        <p:spPr>
          <a:xfrm>
            <a:off x="2076925" y="9821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椭圆 687"/>
          <p:cNvSpPr/>
          <p:nvPr/>
        </p:nvSpPr>
        <p:spPr>
          <a:xfrm>
            <a:off x="1980086" y="98506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椭圆 688"/>
          <p:cNvSpPr/>
          <p:nvPr/>
        </p:nvSpPr>
        <p:spPr>
          <a:xfrm>
            <a:off x="2041970" y="98918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0" name="直接连接符 689"/>
          <p:cNvCxnSpPr>
            <a:stCxn id="666" idx="5"/>
            <a:endCxn id="686" idx="2"/>
          </p:cNvCxnSpPr>
          <p:nvPr/>
        </p:nvCxnSpPr>
        <p:spPr>
          <a:xfrm>
            <a:off x="1858662" y="9891886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6" idx="3"/>
            <a:endCxn id="682" idx="7"/>
          </p:cNvCxnSpPr>
          <p:nvPr/>
        </p:nvCxnSpPr>
        <p:spPr>
          <a:xfrm flipH="1">
            <a:off x="1844751" y="9924558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6" idx="4"/>
            <a:endCxn id="681" idx="0"/>
          </p:cNvCxnSpPr>
          <p:nvPr/>
        </p:nvCxnSpPr>
        <p:spPr>
          <a:xfrm>
            <a:off x="1904333" y="9931253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86" idx="6"/>
            <a:endCxn id="663" idx="1"/>
          </p:cNvCxnSpPr>
          <p:nvPr/>
        </p:nvCxnSpPr>
        <p:spPr>
          <a:xfrm>
            <a:off x="1927192" y="9908394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接连接符 693"/>
          <p:cNvCxnSpPr>
            <a:stCxn id="686" idx="0"/>
            <a:endCxn id="662" idx="4"/>
          </p:cNvCxnSpPr>
          <p:nvPr/>
        </p:nvCxnSpPr>
        <p:spPr>
          <a:xfrm flipV="1">
            <a:off x="1904333" y="9859557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62" idx="6"/>
            <a:endCxn id="688" idx="1"/>
          </p:cNvCxnSpPr>
          <p:nvPr/>
        </p:nvCxnSpPr>
        <p:spPr>
          <a:xfrm>
            <a:off x="1946704" y="9836698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连接符 695"/>
          <p:cNvCxnSpPr>
            <a:stCxn id="688" idx="0"/>
            <a:endCxn id="667" idx="4"/>
          </p:cNvCxnSpPr>
          <p:nvPr/>
        </p:nvCxnSpPr>
        <p:spPr>
          <a:xfrm flipV="1">
            <a:off x="2002946" y="9831681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88" idx="4"/>
            <a:endCxn id="663" idx="7"/>
          </p:cNvCxnSpPr>
          <p:nvPr/>
        </p:nvCxnSpPr>
        <p:spPr>
          <a:xfrm flipH="1">
            <a:off x="1985728" y="9896408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88" idx="6"/>
            <a:endCxn id="689" idx="1"/>
          </p:cNvCxnSpPr>
          <p:nvPr/>
        </p:nvCxnSpPr>
        <p:spPr>
          <a:xfrm>
            <a:off x="2025805" y="9873549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连接符 698"/>
          <p:cNvCxnSpPr>
            <a:stCxn id="663" idx="6"/>
            <a:endCxn id="689" idx="2"/>
          </p:cNvCxnSpPr>
          <p:nvPr/>
        </p:nvCxnSpPr>
        <p:spPr>
          <a:xfrm flipV="1">
            <a:off x="1992423" y="9914745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67" idx="5"/>
            <a:endCxn id="687" idx="2"/>
          </p:cNvCxnSpPr>
          <p:nvPr/>
        </p:nvCxnSpPr>
        <p:spPr>
          <a:xfrm>
            <a:off x="2027979" y="9824986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87" idx="4"/>
            <a:endCxn id="689" idx="7"/>
          </p:cNvCxnSpPr>
          <p:nvPr/>
        </p:nvCxnSpPr>
        <p:spPr>
          <a:xfrm flipH="1">
            <a:off x="2080994" y="9867039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1883128" y="1060524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椭圆 702"/>
          <p:cNvSpPr/>
          <p:nvPr/>
        </p:nvSpPr>
        <p:spPr>
          <a:xfrm>
            <a:off x="1928847" y="107041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椭圆 703"/>
          <p:cNvSpPr/>
          <p:nvPr/>
        </p:nvSpPr>
        <p:spPr>
          <a:xfrm>
            <a:off x="1951706" y="108029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椭圆 704"/>
          <p:cNvSpPr/>
          <p:nvPr/>
        </p:nvSpPr>
        <p:spPr>
          <a:xfrm>
            <a:off x="2016070" y="107659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椭圆 705"/>
          <p:cNvSpPr/>
          <p:nvPr/>
        </p:nvSpPr>
        <p:spPr>
          <a:xfrm>
            <a:off x="1792932" y="10703211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椭圆 706"/>
          <p:cNvSpPr/>
          <p:nvPr/>
        </p:nvSpPr>
        <p:spPr>
          <a:xfrm>
            <a:off x="2034194" y="106136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椭圆 707"/>
          <p:cNvSpPr/>
          <p:nvPr/>
        </p:nvSpPr>
        <p:spPr>
          <a:xfrm>
            <a:off x="1992278" y="108954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椭圆 708"/>
          <p:cNvSpPr/>
          <p:nvPr/>
        </p:nvSpPr>
        <p:spPr>
          <a:xfrm>
            <a:off x="2073218" y="108647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椭圆 709"/>
          <p:cNvSpPr/>
          <p:nvPr/>
        </p:nvSpPr>
        <p:spPr>
          <a:xfrm>
            <a:off x="2135102" y="10770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椭圆 710"/>
          <p:cNvSpPr/>
          <p:nvPr/>
        </p:nvSpPr>
        <p:spPr>
          <a:xfrm>
            <a:off x="1879781" y="109054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2" name="直接连接符 711"/>
          <p:cNvCxnSpPr>
            <a:stCxn id="702" idx="3"/>
            <a:endCxn id="706" idx="7"/>
          </p:cNvCxnSpPr>
          <p:nvPr/>
        </p:nvCxnSpPr>
        <p:spPr>
          <a:xfrm flipH="1">
            <a:off x="1831956" y="1064427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直接连接符 712"/>
          <p:cNvCxnSpPr>
            <a:stCxn id="702" idx="6"/>
            <a:endCxn id="707" idx="2"/>
          </p:cNvCxnSpPr>
          <p:nvPr/>
        </p:nvCxnSpPr>
        <p:spPr>
          <a:xfrm>
            <a:off x="1928847" y="1062810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直接连接符 713"/>
          <p:cNvCxnSpPr>
            <a:stCxn id="702" idx="5"/>
            <a:endCxn id="703" idx="0"/>
          </p:cNvCxnSpPr>
          <p:nvPr/>
        </p:nvCxnSpPr>
        <p:spPr>
          <a:xfrm>
            <a:off x="1922152" y="1064427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接连接符 714"/>
          <p:cNvCxnSpPr>
            <a:stCxn id="703" idx="4"/>
            <a:endCxn id="704" idx="1"/>
          </p:cNvCxnSpPr>
          <p:nvPr/>
        </p:nvCxnSpPr>
        <p:spPr>
          <a:xfrm>
            <a:off x="1951707" y="1074981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连接符 715"/>
          <p:cNvCxnSpPr>
            <a:stCxn id="703" idx="5"/>
            <a:endCxn id="705" idx="1"/>
          </p:cNvCxnSpPr>
          <p:nvPr/>
        </p:nvCxnSpPr>
        <p:spPr>
          <a:xfrm>
            <a:off x="1967871" y="1074312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直接连接符 716"/>
          <p:cNvCxnSpPr>
            <a:stCxn id="704" idx="4"/>
            <a:endCxn id="708" idx="0"/>
          </p:cNvCxnSpPr>
          <p:nvPr/>
        </p:nvCxnSpPr>
        <p:spPr>
          <a:xfrm>
            <a:off x="1974566" y="1084867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接连接符 717"/>
          <p:cNvCxnSpPr>
            <a:stCxn id="705" idx="4"/>
            <a:endCxn id="709" idx="1"/>
          </p:cNvCxnSpPr>
          <p:nvPr/>
        </p:nvCxnSpPr>
        <p:spPr>
          <a:xfrm>
            <a:off x="2038930" y="1081170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直接连接符 718"/>
          <p:cNvCxnSpPr>
            <a:stCxn id="708" idx="2"/>
            <a:endCxn id="711" idx="6"/>
          </p:cNvCxnSpPr>
          <p:nvPr/>
        </p:nvCxnSpPr>
        <p:spPr>
          <a:xfrm flipH="1">
            <a:off x="1925500" y="10918298"/>
            <a:ext cx="66778" cy="10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接连接符 719"/>
          <p:cNvCxnSpPr>
            <a:stCxn id="709" idx="7"/>
            <a:endCxn id="710" idx="3"/>
          </p:cNvCxnSpPr>
          <p:nvPr/>
        </p:nvCxnSpPr>
        <p:spPr>
          <a:xfrm flipV="1">
            <a:off x="2112242" y="10809844"/>
            <a:ext cx="29555" cy="6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椭圆 723"/>
          <p:cNvSpPr/>
          <p:nvPr/>
        </p:nvSpPr>
        <p:spPr>
          <a:xfrm>
            <a:off x="1889823" y="1097558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椭圆 724"/>
          <p:cNvSpPr/>
          <p:nvPr/>
        </p:nvSpPr>
        <p:spPr>
          <a:xfrm>
            <a:off x="1935542" y="1107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椭圆 725"/>
          <p:cNvSpPr/>
          <p:nvPr/>
        </p:nvSpPr>
        <p:spPr>
          <a:xfrm>
            <a:off x="1958401" y="11173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椭圆 726"/>
          <p:cNvSpPr/>
          <p:nvPr/>
        </p:nvSpPr>
        <p:spPr>
          <a:xfrm>
            <a:off x="2022765" y="111363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椭圆 727"/>
          <p:cNvSpPr/>
          <p:nvPr/>
        </p:nvSpPr>
        <p:spPr>
          <a:xfrm>
            <a:off x="1799627" y="11073553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椭圆 728"/>
          <p:cNvSpPr/>
          <p:nvPr/>
        </p:nvSpPr>
        <p:spPr>
          <a:xfrm>
            <a:off x="2040889" y="10983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椭圆 729"/>
          <p:cNvSpPr/>
          <p:nvPr/>
        </p:nvSpPr>
        <p:spPr>
          <a:xfrm>
            <a:off x="1998973" y="112657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椭圆 730"/>
          <p:cNvSpPr/>
          <p:nvPr/>
        </p:nvSpPr>
        <p:spPr>
          <a:xfrm>
            <a:off x="2079913" y="112350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椭圆 731"/>
          <p:cNvSpPr/>
          <p:nvPr/>
        </p:nvSpPr>
        <p:spPr>
          <a:xfrm>
            <a:off x="2169095" y="111647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椭圆 732"/>
          <p:cNvSpPr/>
          <p:nvPr/>
        </p:nvSpPr>
        <p:spPr>
          <a:xfrm>
            <a:off x="1913853" y="11238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4" name="直接连接符 733"/>
          <p:cNvCxnSpPr>
            <a:stCxn id="724" idx="3"/>
            <a:endCxn id="728" idx="7"/>
          </p:cNvCxnSpPr>
          <p:nvPr/>
        </p:nvCxnSpPr>
        <p:spPr>
          <a:xfrm flipH="1">
            <a:off x="1838651" y="1101461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接连接符 734"/>
          <p:cNvCxnSpPr>
            <a:stCxn id="724" idx="6"/>
            <a:endCxn id="729" idx="2"/>
          </p:cNvCxnSpPr>
          <p:nvPr/>
        </p:nvCxnSpPr>
        <p:spPr>
          <a:xfrm>
            <a:off x="1935542" y="1099844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接连接符 735"/>
          <p:cNvCxnSpPr>
            <a:stCxn id="724" idx="5"/>
            <a:endCxn id="725" idx="0"/>
          </p:cNvCxnSpPr>
          <p:nvPr/>
        </p:nvCxnSpPr>
        <p:spPr>
          <a:xfrm>
            <a:off x="1928847" y="1101461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接连接符 736"/>
          <p:cNvCxnSpPr>
            <a:stCxn id="725" idx="4"/>
            <a:endCxn id="726" idx="1"/>
          </p:cNvCxnSpPr>
          <p:nvPr/>
        </p:nvCxnSpPr>
        <p:spPr>
          <a:xfrm>
            <a:off x="1958402" y="1112016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接连接符 737"/>
          <p:cNvCxnSpPr>
            <a:stCxn id="725" idx="5"/>
            <a:endCxn id="727" idx="1"/>
          </p:cNvCxnSpPr>
          <p:nvPr/>
        </p:nvCxnSpPr>
        <p:spPr>
          <a:xfrm>
            <a:off x="1974566" y="1111346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>
            <a:stCxn id="726" idx="4"/>
            <a:endCxn id="730" idx="0"/>
          </p:cNvCxnSpPr>
          <p:nvPr/>
        </p:nvCxnSpPr>
        <p:spPr>
          <a:xfrm>
            <a:off x="1981261" y="1121901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27" idx="4"/>
            <a:endCxn id="731" idx="1"/>
          </p:cNvCxnSpPr>
          <p:nvPr/>
        </p:nvCxnSpPr>
        <p:spPr>
          <a:xfrm>
            <a:off x="2045625" y="1118204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接连接符 740"/>
          <p:cNvCxnSpPr>
            <a:stCxn id="730" idx="2"/>
            <a:endCxn id="733" idx="6"/>
          </p:cNvCxnSpPr>
          <p:nvPr/>
        </p:nvCxnSpPr>
        <p:spPr>
          <a:xfrm flipH="1" flipV="1">
            <a:off x="1959572" y="11261219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接连接符 741"/>
          <p:cNvCxnSpPr>
            <a:stCxn id="731" idx="7"/>
            <a:endCxn id="732" idx="3"/>
          </p:cNvCxnSpPr>
          <p:nvPr/>
        </p:nvCxnSpPr>
        <p:spPr>
          <a:xfrm flipV="1">
            <a:off x="2118937" y="11203748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椭圆 742"/>
          <p:cNvSpPr/>
          <p:nvPr/>
        </p:nvSpPr>
        <p:spPr>
          <a:xfrm>
            <a:off x="2102772" y="110906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4" name="直接连接符 743"/>
          <p:cNvCxnSpPr>
            <a:stCxn id="727" idx="7"/>
            <a:endCxn id="743" idx="3"/>
          </p:cNvCxnSpPr>
          <p:nvPr/>
        </p:nvCxnSpPr>
        <p:spPr>
          <a:xfrm flipV="1">
            <a:off x="2061789" y="11129630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接连接符 744"/>
          <p:cNvCxnSpPr>
            <a:stCxn id="743" idx="5"/>
            <a:endCxn id="732" idx="1"/>
          </p:cNvCxnSpPr>
          <p:nvPr/>
        </p:nvCxnSpPr>
        <p:spPr>
          <a:xfrm>
            <a:off x="2141796" y="11129630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椭圆 745"/>
          <p:cNvSpPr/>
          <p:nvPr/>
        </p:nvSpPr>
        <p:spPr>
          <a:xfrm>
            <a:off x="2092276" y="111580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椭圆 746"/>
          <p:cNvSpPr/>
          <p:nvPr/>
        </p:nvSpPr>
        <p:spPr>
          <a:xfrm>
            <a:off x="1850271" y="111857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椭圆 747"/>
          <p:cNvSpPr/>
          <p:nvPr/>
        </p:nvSpPr>
        <p:spPr>
          <a:xfrm>
            <a:off x="1870030" y="11280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9" name="直接连接符 748"/>
          <p:cNvCxnSpPr>
            <a:stCxn id="727" idx="5"/>
            <a:endCxn id="746" idx="2"/>
          </p:cNvCxnSpPr>
          <p:nvPr/>
        </p:nvCxnSpPr>
        <p:spPr>
          <a:xfrm>
            <a:off x="2061789" y="11175349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接连接符 749"/>
          <p:cNvCxnSpPr>
            <a:stCxn id="746" idx="0"/>
            <a:endCxn id="743" idx="4"/>
          </p:cNvCxnSpPr>
          <p:nvPr/>
        </p:nvCxnSpPr>
        <p:spPr>
          <a:xfrm flipV="1">
            <a:off x="2115136" y="11136325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接连接符 750"/>
          <p:cNvCxnSpPr>
            <a:stCxn id="746" idx="4"/>
            <a:endCxn id="731" idx="0"/>
          </p:cNvCxnSpPr>
          <p:nvPr/>
        </p:nvCxnSpPr>
        <p:spPr>
          <a:xfrm flipH="1">
            <a:off x="2102773" y="11203756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连接符 751"/>
          <p:cNvCxnSpPr>
            <a:stCxn id="746" idx="5"/>
            <a:endCxn id="732" idx="2"/>
          </p:cNvCxnSpPr>
          <p:nvPr/>
        </p:nvCxnSpPr>
        <p:spPr>
          <a:xfrm flipV="1">
            <a:off x="2131300" y="11187584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接连接符 752"/>
          <p:cNvCxnSpPr>
            <a:stCxn id="726" idx="6"/>
            <a:endCxn id="727" idx="3"/>
          </p:cNvCxnSpPr>
          <p:nvPr/>
        </p:nvCxnSpPr>
        <p:spPr>
          <a:xfrm flipV="1">
            <a:off x="2004120" y="11175349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30" idx="6"/>
            <a:endCxn id="731" idx="2"/>
          </p:cNvCxnSpPr>
          <p:nvPr/>
        </p:nvCxnSpPr>
        <p:spPr>
          <a:xfrm flipV="1">
            <a:off x="2044692" y="11257938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47" idx="6"/>
            <a:endCxn id="726" idx="3"/>
          </p:cNvCxnSpPr>
          <p:nvPr/>
        </p:nvCxnSpPr>
        <p:spPr>
          <a:xfrm>
            <a:off x="1895990" y="11208612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47" idx="4"/>
            <a:endCxn id="733" idx="1"/>
          </p:cNvCxnSpPr>
          <p:nvPr/>
        </p:nvCxnSpPr>
        <p:spPr>
          <a:xfrm>
            <a:off x="1873131" y="11231471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33" idx="4"/>
            <a:endCxn id="748" idx="0"/>
          </p:cNvCxnSpPr>
          <p:nvPr/>
        </p:nvCxnSpPr>
        <p:spPr>
          <a:xfrm flipH="1" flipV="1">
            <a:off x="1892890" y="11280797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直接连接符 757"/>
          <p:cNvCxnSpPr>
            <a:stCxn id="748" idx="6"/>
            <a:endCxn id="730" idx="3"/>
          </p:cNvCxnSpPr>
          <p:nvPr/>
        </p:nvCxnSpPr>
        <p:spPr>
          <a:xfrm>
            <a:off x="1915749" y="11303657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接箭头连接符 768"/>
          <p:cNvCxnSpPr/>
          <p:nvPr/>
        </p:nvCxnSpPr>
        <p:spPr>
          <a:xfrm flipV="1">
            <a:off x="2270594" y="8847027"/>
            <a:ext cx="230360" cy="2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接箭头连接符 771"/>
          <p:cNvCxnSpPr/>
          <p:nvPr/>
        </p:nvCxnSpPr>
        <p:spPr>
          <a:xfrm>
            <a:off x="2235223" y="9282624"/>
            <a:ext cx="183470" cy="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接箭头连接符 773"/>
          <p:cNvCxnSpPr/>
          <p:nvPr/>
        </p:nvCxnSpPr>
        <p:spPr>
          <a:xfrm>
            <a:off x="2270594" y="9640376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接箭头连接符 775"/>
          <p:cNvCxnSpPr/>
          <p:nvPr/>
        </p:nvCxnSpPr>
        <p:spPr>
          <a:xfrm flipV="1">
            <a:off x="2218827" y="10004130"/>
            <a:ext cx="231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接箭头连接符 777"/>
          <p:cNvCxnSpPr/>
          <p:nvPr/>
        </p:nvCxnSpPr>
        <p:spPr>
          <a:xfrm>
            <a:off x="2752107" y="7397372"/>
            <a:ext cx="735259" cy="678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接箭头连接符 779"/>
          <p:cNvCxnSpPr/>
          <p:nvPr/>
        </p:nvCxnSpPr>
        <p:spPr>
          <a:xfrm>
            <a:off x="2888543" y="9579834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椭圆 780"/>
          <p:cNvSpPr/>
          <p:nvPr/>
        </p:nvSpPr>
        <p:spPr>
          <a:xfrm>
            <a:off x="3979594" y="944164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椭圆 781"/>
          <p:cNvSpPr/>
          <p:nvPr/>
        </p:nvSpPr>
        <p:spPr>
          <a:xfrm>
            <a:off x="4025313" y="9540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椭圆 782"/>
          <p:cNvSpPr/>
          <p:nvPr/>
        </p:nvSpPr>
        <p:spPr>
          <a:xfrm>
            <a:off x="4048172" y="96393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椭圆 783"/>
          <p:cNvSpPr/>
          <p:nvPr/>
        </p:nvSpPr>
        <p:spPr>
          <a:xfrm>
            <a:off x="4088744" y="9731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5" name="直接连接符 784"/>
          <p:cNvCxnSpPr>
            <a:stCxn id="781" idx="5"/>
            <a:endCxn id="782" idx="0"/>
          </p:cNvCxnSpPr>
          <p:nvPr/>
        </p:nvCxnSpPr>
        <p:spPr>
          <a:xfrm>
            <a:off x="4018618" y="948066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82" idx="4"/>
            <a:endCxn id="783" idx="1"/>
          </p:cNvCxnSpPr>
          <p:nvPr/>
        </p:nvCxnSpPr>
        <p:spPr>
          <a:xfrm>
            <a:off x="4048173" y="958621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/>
          <p:cNvCxnSpPr>
            <a:stCxn id="783" idx="4"/>
            <a:endCxn id="784" idx="0"/>
          </p:cNvCxnSpPr>
          <p:nvPr/>
        </p:nvCxnSpPr>
        <p:spPr>
          <a:xfrm>
            <a:off x="4071032" y="968506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直接箭头连接符 788"/>
          <p:cNvCxnSpPr/>
          <p:nvPr/>
        </p:nvCxnSpPr>
        <p:spPr>
          <a:xfrm>
            <a:off x="3775710" y="9590734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2860839" y="10774849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椭圆 797"/>
          <p:cNvSpPr/>
          <p:nvPr/>
        </p:nvSpPr>
        <p:spPr>
          <a:xfrm>
            <a:off x="4037103" y="1071439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椭圆 798"/>
          <p:cNvSpPr/>
          <p:nvPr/>
        </p:nvSpPr>
        <p:spPr>
          <a:xfrm>
            <a:off x="4082822" y="10813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椭圆 799"/>
          <p:cNvSpPr/>
          <p:nvPr/>
        </p:nvSpPr>
        <p:spPr>
          <a:xfrm>
            <a:off x="4105681" y="109121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椭圆 800"/>
          <p:cNvSpPr/>
          <p:nvPr/>
        </p:nvSpPr>
        <p:spPr>
          <a:xfrm>
            <a:off x="4146253" y="1100458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2" name="直接连接符 801"/>
          <p:cNvCxnSpPr>
            <a:stCxn id="798" idx="5"/>
            <a:endCxn id="799" idx="0"/>
          </p:cNvCxnSpPr>
          <p:nvPr/>
        </p:nvCxnSpPr>
        <p:spPr>
          <a:xfrm>
            <a:off x="4076127" y="1075341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接连接符 802"/>
          <p:cNvCxnSpPr>
            <a:stCxn id="799" idx="4"/>
            <a:endCxn id="800" idx="1"/>
          </p:cNvCxnSpPr>
          <p:nvPr/>
        </p:nvCxnSpPr>
        <p:spPr>
          <a:xfrm>
            <a:off x="4105682" y="1085896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接连接符 803"/>
          <p:cNvCxnSpPr>
            <a:stCxn id="800" idx="4"/>
            <a:endCxn id="801" idx="0"/>
          </p:cNvCxnSpPr>
          <p:nvPr/>
        </p:nvCxnSpPr>
        <p:spPr>
          <a:xfrm>
            <a:off x="4128541" y="1095782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直接箭头连接符 804"/>
          <p:cNvCxnSpPr/>
          <p:nvPr/>
        </p:nvCxnSpPr>
        <p:spPr>
          <a:xfrm>
            <a:off x="3796873" y="10874869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椭圆 806"/>
          <p:cNvSpPr/>
          <p:nvPr/>
        </p:nvSpPr>
        <p:spPr>
          <a:xfrm>
            <a:off x="4554565" y="917388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椭圆 807"/>
          <p:cNvSpPr/>
          <p:nvPr/>
        </p:nvSpPr>
        <p:spPr>
          <a:xfrm>
            <a:off x="4600284" y="92727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椭圆 809"/>
          <p:cNvSpPr/>
          <p:nvPr/>
        </p:nvSpPr>
        <p:spPr>
          <a:xfrm>
            <a:off x="4663715" y="9464078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1" name="直接连接符 810"/>
          <p:cNvCxnSpPr>
            <a:stCxn id="807" idx="5"/>
            <a:endCxn id="808" idx="0"/>
          </p:cNvCxnSpPr>
          <p:nvPr/>
        </p:nvCxnSpPr>
        <p:spPr>
          <a:xfrm>
            <a:off x="4593589" y="921291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直接连接符 811"/>
          <p:cNvCxnSpPr>
            <a:stCxn id="808" idx="4"/>
            <a:endCxn id="810" idx="0"/>
          </p:cNvCxnSpPr>
          <p:nvPr/>
        </p:nvCxnSpPr>
        <p:spPr>
          <a:xfrm>
            <a:off x="4623144" y="9318459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直接箭头连接符 815"/>
          <p:cNvCxnSpPr/>
          <p:nvPr/>
        </p:nvCxnSpPr>
        <p:spPr>
          <a:xfrm>
            <a:off x="3690995" y="8067589"/>
            <a:ext cx="685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直接箭头连接符 817"/>
          <p:cNvCxnSpPr/>
          <p:nvPr/>
        </p:nvCxnSpPr>
        <p:spPr>
          <a:xfrm flipV="1">
            <a:off x="4397705" y="9356631"/>
            <a:ext cx="21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直接箭头连接符 819"/>
          <p:cNvCxnSpPr/>
          <p:nvPr/>
        </p:nvCxnSpPr>
        <p:spPr>
          <a:xfrm>
            <a:off x="4205260" y="10874869"/>
            <a:ext cx="187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直接箭头连接符 821"/>
          <p:cNvCxnSpPr/>
          <p:nvPr/>
        </p:nvCxnSpPr>
        <p:spPr>
          <a:xfrm>
            <a:off x="4719301" y="9331898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接箭头连接符 823"/>
          <p:cNvCxnSpPr/>
          <p:nvPr/>
        </p:nvCxnSpPr>
        <p:spPr>
          <a:xfrm flipV="1">
            <a:off x="5205469" y="9317769"/>
            <a:ext cx="245167" cy="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文本框 824"/>
          <p:cNvSpPr txBox="1"/>
          <p:nvPr/>
        </p:nvSpPr>
        <p:spPr>
          <a:xfrm>
            <a:off x="2189358" y="710336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378" name="椭圆 377"/>
          <p:cNvSpPr/>
          <p:nvPr/>
        </p:nvSpPr>
        <p:spPr>
          <a:xfrm>
            <a:off x="4359061" y="1070746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椭圆 378"/>
          <p:cNvSpPr/>
          <p:nvPr/>
        </p:nvSpPr>
        <p:spPr>
          <a:xfrm>
            <a:off x="4404780" y="108063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椭圆 379"/>
          <p:cNvSpPr/>
          <p:nvPr/>
        </p:nvSpPr>
        <p:spPr>
          <a:xfrm>
            <a:off x="4468211" y="1099765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1" name="直接连接符 380"/>
          <p:cNvCxnSpPr>
            <a:stCxn id="378" idx="5"/>
            <a:endCxn id="379" idx="0"/>
          </p:cNvCxnSpPr>
          <p:nvPr/>
        </p:nvCxnSpPr>
        <p:spPr>
          <a:xfrm>
            <a:off x="4398085" y="1074649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0" idx="0"/>
          </p:cNvCxnSpPr>
          <p:nvPr/>
        </p:nvCxnSpPr>
        <p:spPr>
          <a:xfrm>
            <a:off x="4427640" y="10852040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13930" y="10870573"/>
            <a:ext cx="238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856791" y="108165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>
            <a:stCxn id="394" idx="6"/>
            <a:endCxn id="704" idx="3"/>
          </p:cNvCxnSpPr>
          <p:nvPr/>
        </p:nvCxnSpPr>
        <p:spPr>
          <a:xfrm>
            <a:off x="1902510" y="10839399"/>
            <a:ext cx="55891" cy="2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94" idx="4"/>
            <a:endCxn id="711" idx="0"/>
          </p:cNvCxnSpPr>
          <p:nvPr/>
        </p:nvCxnSpPr>
        <p:spPr>
          <a:xfrm>
            <a:off x="1879651" y="10862258"/>
            <a:ext cx="22990" cy="43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本框 403"/>
          <p:cNvSpPr txBox="1"/>
          <p:nvPr/>
        </p:nvSpPr>
        <p:spPr>
          <a:xfrm>
            <a:off x="2241687" y="8642630"/>
            <a:ext cx="304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5" name="文本框 404"/>
          <p:cNvSpPr txBox="1"/>
          <p:nvPr/>
        </p:nvSpPr>
        <p:spPr>
          <a:xfrm>
            <a:off x="3039157" y="753942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06" name="文本框 405"/>
          <p:cNvSpPr txBox="1"/>
          <p:nvPr/>
        </p:nvSpPr>
        <p:spPr>
          <a:xfrm>
            <a:off x="2773005" y="937508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771142" y="1058762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8" name="文本框 407"/>
          <p:cNvSpPr txBox="1"/>
          <p:nvPr/>
        </p:nvSpPr>
        <p:spPr>
          <a:xfrm>
            <a:off x="2151732" y="90896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09" name="文本框 408"/>
          <p:cNvSpPr txBox="1"/>
          <p:nvPr/>
        </p:nvSpPr>
        <p:spPr>
          <a:xfrm>
            <a:off x="2177939" y="945570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0" name="文本框 409"/>
          <p:cNvSpPr txBox="1"/>
          <p:nvPr/>
        </p:nvSpPr>
        <p:spPr>
          <a:xfrm>
            <a:off x="2165482" y="981491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1" name="文本框 410"/>
          <p:cNvSpPr txBox="1"/>
          <p:nvPr/>
        </p:nvSpPr>
        <p:spPr>
          <a:xfrm>
            <a:off x="2165442" y="1057845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2" name="文本框 411"/>
          <p:cNvSpPr txBox="1"/>
          <p:nvPr/>
        </p:nvSpPr>
        <p:spPr>
          <a:xfrm>
            <a:off x="2148605" y="1095064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40" name="文本框 439"/>
          <p:cNvSpPr txBox="1"/>
          <p:nvPr/>
        </p:nvSpPr>
        <p:spPr>
          <a:xfrm>
            <a:off x="3725075" y="937077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1" name="文本框 440"/>
          <p:cNvSpPr txBox="1"/>
          <p:nvPr/>
        </p:nvSpPr>
        <p:spPr>
          <a:xfrm>
            <a:off x="3741182" y="1064106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2" name="文本框 441"/>
          <p:cNvSpPr txBox="1"/>
          <p:nvPr/>
        </p:nvSpPr>
        <p:spPr>
          <a:xfrm>
            <a:off x="4332363" y="915725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48" name="文本框 447"/>
          <p:cNvSpPr txBox="1"/>
          <p:nvPr/>
        </p:nvSpPr>
        <p:spPr>
          <a:xfrm>
            <a:off x="4137398" y="1067256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50" name="文本框 449"/>
          <p:cNvSpPr txBox="1"/>
          <p:nvPr/>
        </p:nvSpPr>
        <p:spPr>
          <a:xfrm>
            <a:off x="4660916" y="914069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grpSp>
        <p:nvGrpSpPr>
          <p:cNvPr id="451" name="组合 450"/>
          <p:cNvGrpSpPr/>
          <p:nvPr/>
        </p:nvGrpSpPr>
        <p:grpSpPr>
          <a:xfrm>
            <a:off x="4796974" y="10711227"/>
            <a:ext cx="235809" cy="305209"/>
            <a:chOff x="7938751" y="8487266"/>
            <a:chExt cx="235809" cy="305209"/>
          </a:xfrm>
        </p:grpSpPr>
        <p:sp>
          <p:nvSpPr>
            <p:cNvPr id="452" name="椭圆 451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57" name="直接连接符 456"/>
            <p:cNvCxnSpPr>
              <a:stCxn id="452" idx="5"/>
              <a:endCxn id="45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9" name="文本框 458"/>
          <p:cNvSpPr txBox="1"/>
          <p:nvPr/>
        </p:nvSpPr>
        <p:spPr>
          <a:xfrm>
            <a:off x="4475520" y="1066239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sp>
        <p:nvSpPr>
          <p:cNvPr id="460" name="椭圆 459"/>
          <p:cNvSpPr/>
          <p:nvPr/>
        </p:nvSpPr>
        <p:spPr>
          <a:xfrm>
            <a:off x="4376498" y="789068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椭圆 460"/>
          <p:cNvSpPr/>
          <p:nvPr/>
        </p:nvSpPr>
        <p:spPr>
          <a:xfrm>
            <a:off x="4422217" y="7989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椭圆 461"/>
          <p:cNvSpPr/>
          <p:nvPr/>
        </p:nvSpPr>
        <p:spPr>
          <a:xfrm>
            <a:off x="4485648" y="8180876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3" name="直接连接符 462"/>
          <p:cNvCxnSpPr>
            <a:stCxn id="460" idx="5"/>
            <a:endCxn id="461" idx="0"/>
          </p:cNvCxnSpPr>
          <p:nvPr/>
        </p:nvCxnSpPr>
        <p:spPr>
          <a:xfrm>
            <a:off x="4415522" y="792970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1" idx="4"/>
            <a:endCxn id="462" idx="0"/>
          </p:cNvCxnSpPr>
          <p:nvPr/>
        </p:nvCxnSpPr>
        <p:spPr>
          <a:xfrm>
            <a:off x="4445077" y="8035257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组合 464"/>
          <p:cNvGrpSpPr/>
          <p:nvPr/>
        </p:nvGrpSpPr>
        <p:grpSpPr>
          <a:xfrm>
            <a:off x="4773936" y="7906237"/>
            <a:ext cx="235809" cy="305209"/>
            <a:chOff x="7938751" y="8487266"/>
            <a:chExt cx="235809" cy="305209"/>
          </a:xfrm>
        </p:grpSpPr>
        <p:sp>
          <p:nvSpPr>
            <p:cNvPr id="466" name="椭圆 465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71" name="直接连接符 470"/>
            <p:cNvCxnSpPr>
              <a:stCxn id="466" idx="5"/>
              <a:endCxn id="470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2" name="直接箭头连接符 471"/>
          <p:cNvCxnSpPr/>
          <p:nvPr/>
        </p:nvCxnSpPr>
        <p:spPr>
          <a:xfrm>
            <a:off x="4535646" y="8063826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文本框 473"/>
          <p:cNvSpPr txBox="1"/>
          <p:nvPr/>
        </p:nvSpPr>
        <p:spPr>
          <a:xfrm>
            <a:off x="4477261" y="787261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986885" y="8250470"/>
            <a:ext cx="423166" cy="8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015614" y="9555636"/>
            <a:ext cx="435022" cy="1222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文本框 486"/>
          <p:cNvSpPr txBox="1"/>
          <p:nvPr/>
        </p:nvSpPr>
        <p:spPr>
          <a:xfrm>
            <a:off x="5111593" y="853735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488" name="文本框 487"/>
          <p:cNvSpPr txBox="1"/>
          <p:nvPr/>
        </p:nvSpPr>
        <p:spPr>
          <a:xfrm>
            <a:off x="5015614" y="983374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509" name="椭圆 508"/>
          <p:cNvSpPr/>
          <p:nvPr/>
        </p:nvSpPr>
        <p:spPr>
          <a:xfrm>
            <a:off x="2587640" y="86910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椭圆 509"/>
          <p:cNvSpPr/>
          <p:nvPr/>
        </p:nvSpPr>
        <p:spPr>
          <a:xfrm>
            <a:off x="2633359" y="87899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椭圆 510"/>
          <p:cNvSpPr/>
          <p:nvPr/>
        </p:nvSpPr>
        <p:spPr>
          <a:xfrm>
            <a:off x="2656218" y="88887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椭圆 511"/>
          <p:cNvSpPr/>
          <p:nvPr/>
        </p:nvSpPr>
        <p:spPr>
          <a:xfrm>
            <a:off x="2696790" y="89812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3" name="直接连接符 512"/>
          <p:cNvCxnSpPr>
            <a:stCxn id="509" idx="5"/>
            <a:endCxn id="510" idx="0"/>
          </p:cNvCxnSpPr>
          <p:nvPr/>
        </p:nvCxnSpPr>
        <p:spPr>
          <a:xfrm>
            <a:off x="2626664" y="873009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/>
          <p:cNvCxnSpPr>
            <a:stCxn id="510" idx="4"/>
            <a:endCxn id="511" idx="1"/>
          </p:cNvCxnSpPr>
          <p:nvPr/>
        </p:nvCxnSpPr>
        <p:spPr>
          <a:xfrm>
            <a:off x="2656219" y="883564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1" idx="4"/>
            <a:endCxn id="512" idx="0"/>
          </p:cNvCxnSpPr>
          <p:nvPr/>
        </p:nvCxnSpPr>
        <p:spPr>
          <a:xfrm>
            <a:off x="2679078" y="893449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文本框 789"/>
          <p:cNvSpPr txBox="1"/>
          <p:nvPr/>
        </p:nvSpPr>
        <p:spPr>
          <a:xfrm>
            <a:off x="5123815" y="9135683"/>
            <a:ext cx="304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2548710" y="7122344"/>
            <a:ext cx="154869" cy="335911"/>
            <a:chOff x="2829489" y="8056155"/>
            <a:chExt cx="154869" cy="335911"/>
          </a:xfrm>
        </p:grpSpPr>
        <p:sp>
          <p:nvSpPr>
            <p:cNvPr id="792" name="椭圆 791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椭圆 79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椭圆 79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椭圆 79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6" name="直接连接符 805"/>
            <p:cNvCxnSpPr>
              <a:stCxn id="792" idx="5"/>
              <a:endCxn id="79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/>
            <p:cNvCxnSpPr>
              <a:stCxn id="794" idx="4"/>
              <a:endCxn id="79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/>
            <p:cNvCxnSpPr>
              <a:stCxn id="795" idx="4"/>
              <a:endCxn id="79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4" name="直接箭头连接符 813"/>
          <p:cNvCxnSpPr/>
          <p:nvPr/>
        </p:nvCxnSpPr>
        <p:spPr>
          <a:xfrm>
            <a:off x="2236606" y="770223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文本框 814"/>
          <p:cNvSpPr txBox="1"/>
          <p:nvPr/>
        </p:nvSpPr>
        <p:spPr>
          <a:xfrm>
            <a:off x="2189621" y="750452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17" name="组合 816"/>
          <p:cNvGrpSpPr/>
          <p:nvPr/>
        </p:nvGrpSpPr>
        <p:grpSpPr>
          <a:xfrm>
            <a:off x="2548973" y="7523512"/>
            <a:ext cx="154869" cy="335911"/>
            <a:chOff x="2829489" y="8056155"/>
            <a:chExt cx="154869" cy="335911"/>
          </a:xfrm>
        </p:grpSpPr>
        <p:sp>
          <p:nvSpPr>
            <p:cNvPr id="819" name="椭圆 818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椭圆 820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椭圆 822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椭圆 82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7" name="直接连接符 826"/>
            <p:cNvCxnSpPr>
              <a:stCxn id="819" idx="5"/>
              <a:endCxn id="821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/>
            <p:cNvCxnSpPr>
              <a:stCxn id="821" idx="4"/>
              <a:endCxn id="823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/>
            <p:cNvCxnSpPr>
              <a:stCxn id="823" idx="4"/>
              <a:endCxn id="82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0" name="直接箭头连接符 829"/>
          <p:cNvCxnSpPr/>
          <p:nvPr/>
        </p:nvCxnSpPr>
        <p:spPr>
          <a:xfrm>
            <a:off x="2245455" y="806300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文本框 830"/>
          <p:cNvSpPr txBox="1"/>
          <p:nvPr/>
        </p:nvSpPr>
        <p:spPr>
          <a:xfrm>
            <a:off x="2198470" y="790409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32" name="组合 831"/>
          <p:cNvGrpSpPr/>
          <p:nvPr/>
        </p:nvGrpSpPr>
        <p:grpSpPr>
          <a:xfrm>
            <a:off x="2557822" y="7884282"/>
            <a:ext cx="154869" cy="335911"/>
            <a:chOff x="2829489" y="8056155"/>
            <a:chExt cx="154869" cy="335911"/>
          </a:xfrm>
        </p:grpSpPr>
        <p:sp>
          <p:nvSpPr>
            <p:cNvPr id="833" name="椭圆 83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椭圆 83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椭圆 83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椭圆 83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7" name="直接连接符 836"/>
            <p:cNvCxnSpPr>
              <a:stCxn id="833" idx="5"/>
              <a:endCxn id="83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直接连接符 837"/>
            <p:cNvCxnSpPr>
              <a:stCxn id="834" idx="4"/>
              <a:endCxn id="83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直接连接符 838"/>
            <p:cNvCxnSpPr>
              <a:stCxn id="835" idx="4"/>
              <a:endCxn id="83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0" name="直接箭头连接符 839"/>
          <p:cNvCxnSpPr/>
          <p:nvPr/>
        </p:nvCxnSpPr>
        <p:spPr>
          <a:xfrm>
            <a:off x="2261275" y="8456579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文本框 840"/>
          <p:cNvSpPr txBox="1"/>
          <p:nvPr/>
        </p:nvSpPr>
        <p:spPr>
          <a:xfrm>
            <a:off x="2202669" y="829220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42" name="组合 841"/>
          <p:cNvGrpSpPr/>
          <p:nvPr/>
        </p:nvGrpSpPr>
        <p:grpSpPr>
          <a:xfrm>
            <a:off x="2573642" y="8277857"/>
            <a:ext cx="154869" cy="335911"/>
            <a:chOff x="2829489" y="8056155"/>
            <a:chExt cx="154869" cy="335911"/>
          </a:xfrm>
        </p:grpSpPr>
        <p:sp>
          <p:nvSpPr>
            <p:cNvPr id="843" name="椭圆 84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椭圆 84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椭圆 84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椭圆 84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7" name="直接连接符 846"/>
            <p:cNvCxnSpPr>
              <a:stCxn id="843" idx="5"/>
              <a:endCxn id="84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/>
            <p:cNvCxnSpPr>
              <a:stCxn id="844" idx="4"/>
              <a:endCxn id="84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/>
            <p:cNvCxnSpPr>
              <a:stCxn id="845" idx="4"/>
              <a:endCxn id="84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0" name="文本框 849"/>
          <p:cNvSpPr txBox="1"/>
          <p:nvPr/>
        </p:nvSpPr>
        <p:spPr>
          <a:xfrm>
            <a:off x="2892202" y="771450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1" name="文本框 850"/>
          <p:cNvSpPr txBox="1"/>
          <p:nvPr/>
        </p:nvSpPr>
        <p:spPr>
          <a:xfrm>
            <a:off x="2828039" y="792192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2" name="文本框 851"/>
          <p:cNvSpPr txBox="1"/>
          <p:nvPr/>
        </p:nvSpPr>
        <p:spPr>
          <a:xfrm>
            <a:off x="2893305" y="814686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2727103" y="7745708"/>
            <a:ext cx="690247" cy="373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2734527" y="8083753"/>
            <a:ext cx="704641" cy="74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99891" y="8219431"/>
            <a:ext cx="626237" cy="226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5426239" y="8919767"/>
                <a:ext cx="2478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239" y="8919767"/>
                <a:ext cx="247888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9756" r="-24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1" name="文本框 860"/>
              <p:cNvSpPr txBox="1"/>
              <p:nvPr/>
            </p:nvSpPr>
            <p:spPr>
              <a:xfrm>
                <a:off x="4710108" y="7669652"/>
                <a:ext cx="24949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1" name="文本框 8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08" y="7669652"/>
                <a:ext cx="24949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3" name="文本框 862"/>
              <p:cNvSpPr txBox="1"/>
              <p:nvPr/>
            </p:nvSpPr>
            <p:spPr>
              <a:xfrm>
                <a:off x="4831650" y="8983292"/>
                <a:ext cx="3561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3" name="文本框 8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50" y="8983292"/>
                <a:ext cx="35618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8621" t="-4000" r="-862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4" name="组合 863"/>
          <p:cNvGrpSpPr/>
          <p:nvPr/>
        </p:nvGrpSpPr>
        <p:grpSpPr>
          <a:xfrm>
            <a:off x="2460675" y="9421239"/>
            <a:ext cx="386136" cy="335911"/>
            <a:chOff x="4205906" y="8622862"/>
            <a:chExt cx="386136" cy="335911"/>
          </a:xfrm>
        </p:grpSpPr>
        <p:sp>
          <p:nvSpPr>
            <p:cNvPr id="865" name="椭圆 86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椭圆 86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椭圆 86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椭圆 86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椭圆 86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椭圆 86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椭圆 87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椭圆 87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椭圆 87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椭圆 87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5" name="直接连接符 874"/>
            <p:cNvCxnSpPr>
              <a:stCxn id="865" idx="3"/>
              <a:endCxn id="86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/>
            <p:cNvCxnSpPr>
              <a:stCxn id="865" idx="6"/>
              <a:endCxn id="87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/>
            <p:cNvCxnSpPr>
              <a:stCxn id="865" idx="5"/>
              <a:endCxn id="86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/>
            <p:cNvCxnSpPr>
              <a:stCxn id="866" idx="4"/>
              <a:endCxn id="86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/>
            <p:cNvCxnSpPr>
              <a:stCxn id="866" idx="5"/>
              <a:endCxn id="86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/>
            <p:cNvCxnSpPr>
              <a:stCxn id="867" idx="4"/>
              <a:endCxn id="87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/>
            <p:cNvCxnSpPr>
              <a:stCxn id="868" idx="4"/>
              <a:endCxn id="87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/>
            <p:cNvCxnSpPr>
              <a:stCxn id="871" idx="2"/>
              <a:endCxn id="87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/>
            <p:cNvCxnSpPr>
              <a:stCxn id="872" idx="0"/>
              <a:endCxn id="87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组合 883"/>
          <p:cNvGrpSpPr/>
          <p:nvPr/>
        </p:nvGrpSpPr>
        <p:grpSpPr>
          <a:xfrm>
            <a:off x="2472389" y="9787513"/>
            <a:ext cx="386136" cy="335911"/>
            <a:chOff x="4205906" y="8622862"/>
            <a:chExt cx="386136" cy="335911"/>
          </a:xfrm>
        </p:grpSpPr>
        <p:sp>
          <p:nvSpPr>
            <p:cNvPr id="885" name="椭圆 88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椭圆 88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椭圆 88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椭圆 88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椭圆 88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椭圆 88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椭圆 89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椭圆 89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椭圆 89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椭圆 89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5" name="直接连接符 894"/>
            <p:cNvCxnSpPr>
              <a:stCxn id="885" idx="3"/>
              <a:endCxn id="88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/>
            <p:cNvCxnSpPr>
              <a:stCxn id="885" idx="6"/>
              <a:endCxn id="89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/>
            <p:cNvCxnSpPr>
              <a:stCxn id="885" idx="5"/>
              <a:endCxn id="88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/>
            <p:cNvCxnSpPr>
              <a:stCxn id="886" idx="4"/>
              <a:endCxn id="88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/>
            <p:cNvCxnSpPr>
              <a:stCxn id="886" idx="5"/>
              <a:endCxn id="88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/>
            <p:cNvCxnSpPr>
              <a:stCxn id="887" idx="4"/>
              <a:endCxn id="89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/>
            <p:cNvCxnSpPr>
              <a:stCxn id="888" idx="4"/>
              <a:endCxn id="89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/>
            <p:cNvCxnSpPr>
              <a:stCxn id="891" idx="2"/>
              <a:endCxn id="89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>
              <a:stCxn id="892" idx="0"/>
              <a:endCxn id="89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3" name="椭圆 912"/>
          <p:cNvSpPr/>
          <p:nvPr/>
        </p:nvSpPr>
        <p:spPr>
          <a:xfrm>
            <a:off x="3139715" y="907436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椭圆 913"/>
          <p:cNvSpPr/>
          <p:nvPr/>
        </p:nvSpPr>
        <p:spPr>
          <a:xfrm>
            <a:off x="3185434" y="91732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椭圆 914"/>
          <p:cNvSpPr/>
          <p:nvPr/>
        </p:nvSpPr>
        <p:spPr>
          <a:xfrm>
            <a:off x="3208293" y="92720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椭圆 915"/>
          <p:cNvSpPr/>
          <p:nvPr/>
        </p:nvSpPr>
        <p:spPr>
          <a:xfrm>
            <a:off x="3049519" y="917232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椭圆 916"/>
          <p:cNvSpPr/>
          <p:nvPr/>
        </p:nvSpPr>
        <p:spPr>
          <a:xfrm>
            <a:off x="3248865" y="93645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直接连接符 917"/>
          <p:cNvCxnSpPr>
            <a:stCxn id="913" idx="3"/>
            <a:endCxn id="916" idx="7"/>
          </p:cNvCxnSpPr>
          <p:nvPr/>
        </p:nvCxnSpPr>
        <p:spPr>
          <a:xfrm flipH="1">
            <a:off x="3088543" y="9113385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接连接符 918"/>
          <p:cNvCxnSpPr>
            <a:stCxn id="913" idx="5"/>
            <a:endCxn id="914" idx="0"/>
          </p:cNvCxnSpPr>
          <p:nvPr/>
        </p:nvCxnSpPr>
        <p:spPr>
          <a:xfrm>
            <a:off x="3178739" y="911338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接连接符 919"/>
          <p:cNvCxnSpPr>
            <a:stCxn id="914" idx="4"/>
            <a:endCxn id="915" idx="1"/>
          </p:cNvCxnSpPr>
          <p:nvPr/>
        </p:nvCxnSpPr>
        <p:spPr>
          <a:xfrm>
            <a:off x="3208294" y="921893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接连接符 920"/>
          <p:cNvCxnSpPr>
            <a:stCxn id="915" idx="4"/>
            <a:endCxn id="917" idx="0"/>
          </p:cNvCxnSpPr>
          <p:nvPr/>
        </p:nvCxnSpPr>
        <p:spPr>
          <a:xfrm>
            <a:off x="3231153" y="931778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接箭头连接符 921"/>
          <p:cNvCxnSpPr/>
          <p:nvPr/>
        </p:nvCxnSpPr>
        <p:spPr>
          <a:xfrm>
            <a:off x="2874064" y="9233292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文本框 922"/>
          <p:cNvSpPr txBox="1"/>
          <p:nvPr/>
        </p:nvSpPr>
        <p:spPr>
          <a:xfrm>
            <a:off x="2758526" y="900083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24" name="椭圆 923"/>
          <p:cNvSpPr/>
          <p:nvPr/>
        </p:nvSpPr>
        <p:spPr>
          <a:xfrm>
            <a:off x="3163785" y="979060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椭圆 924"/>
          <p:cNvSpPr/>
          <p:nvPr/>
        </p:nvSpPr>
        <p:spPr>
          <a:xfrm>
            <a:off x="3209504" y="98894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椭圆 925"/>
          <p:cNvSpPr/>
          <p:nvPr/>
        </p:nvSpPr>
        <p:spPr>
          <a:xfrm>
            <a:off x="3232363" y="99883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椭圆 926"/>
          <p:cNvSpPr/>
          <p:nvPr/>
        </p:nvSpPr>
        <p:spPr>
          <a:xfrm>
            <a:off x="3073589" y="988857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椭圆 927"/>
          <p:cNvSpPr/>
          <p:nvPr/>
        </p:nvSpPr>
        <p:spPr>
          <a:xfrm>
            <a:off x="3272935" y="10080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9" name="直接连接符 928"/>
          <p:cNvCxnSpPr>
            <a:stCxn id="924" idx="3"/>
            <a:endCxn id="927" idx="7"/>
          </p:cNvCxnSpPr>
          <p:nvPr/>
        </p:nvCxnSpPr>
        <p:spPr>
          <a:xfrm flipH="1">
            <a:off x="3112613" y="982963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接连接符 929"/>
          <p:cNvCxnSpPr>
            <a:stCxn id="924" idx="5"/>
            <a:endCxn id="925" idx="0"/>
          </p:cNvCxnSpPr>
          <p:nvPr/>
        </p:nvCxnSpPr>
        <p:spPr>
          <a:xfrm>
            <a:off x="3202809" y="982963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接连接符 930"/>
          <p:cNvCxnSpPr>
            <a:stCxn id="925" idx="4"/>
            <a:endCxn id="926" idx="1"/>
          </p:cNvCxnSpPr>
          <p:nvPr/>
        </p:nvCxnSpPr>
        <p:spPr>
          <a:xfrm>
            <a:off x="3232364" y="993518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接连接符 931"/>
          <p:cNvCxnSpPr>
            <a:stCxn id="926" idx="4"/>
            <a:endCxn id="928" idx="0"/>
          </p:cNvCxnSpPr>
          <p:nvPr/>
        </p:nvCxnSpPr>
        <p:spPr>
          <a:xfrm>
            <a:off x="3255223" y="1003403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接箭头连接符 932"/>
          <p:cNvCxnSpPr/>
          <p:nvPr/>
        </p:nvCxnSpPr>
        <p:spPr>
          <a:xfrm>
            <a:off x="2898134" y="9949539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文本框 933"/>
          <p:cNvSpPr txBox="1"/>
          <p:nvPr/>
        </p:nvSpPr>
        <p:spPr>
          <a:xfrm>
            <a:off x="2782596" y="975587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35" name="椭圆 934"/>
          <p:cNvSpPr/>
          <p:nvPr/>
        </p:nvSpPr>
        <p:spPr>
          <a:xfrm>
            <a:off x="3584649" y="944312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椭圆 935"/>
          <p:cNvSpPr/>
          <p:nvPr/>
        </p:nvSpPr>
        <p:spPr>
          <a:xfrm>
            <a:off x="3630368" y="95419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椭圆 936"/>
          <p:cNvSpPr/>
          <p:nvPr/>
        </p:nvSpPr>
        <p:spPr>
          <a:xfrm>
            <a:off x="3653227" y="96408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椭圆 937"/>
          <p:cNvSpPr/>
          <p:nvPr/>
        </p:nvSpPr>
        <p:spPr>
          <a:xfrm>
            <a:off x="3494453" y="954109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椭圆 938"/>
          <p:cNvSpPr/>
          <p:nvPr/>
        </p:nvSpPr>
        <p:spPr>
          <a:xfrm>
            <a:off x="3693799" y="9733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0" name="直接连接符 939"/>
          <p:cNvCxnSpPr>
            <a:stCxn id="935" idx="3"/>
            <a:endCxn id="938" idx="7"/>
          </p:cNvCxnSpPr>
          <p:nvPr/>
        </p:nvCxnSpPr>
        <p:spPr>
          <a:xfrm flipH="1">
            <a:off x="3533477" y="948215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接连接符 940"/>
          <p:cNvCxnSpPr>
            <a:stCxn id="935" idx="5"/>
            <a:endCxn id="936" idx="0"/>
          </p:cNvCxnSpPr>
          <p:nvPr/>
        </p:nvCxnSpPr>
        <p:spPr>
          <a:xfrm>
            <a:off x="3623673" y="948215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接连接符 941"/>
          <p:cNvCxnSpPr>
            <a:stCxn id="936" idx="4"/>
            <a:endCxn id="937" idx="1"/>
          </p:cNvCxnSpPr>
          <p:nvPr/>
        </p:nvCxnSpPr>
        <p:spPr>
          <a:xfrm>
            <a:off x="3653228" y="958770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接连接符 942"/>
          <p:cNvCxnSpPr>
            <a:stCxn id="937" idx="4"/>
            <a:endCxn id="939" idx="0"/>
          </p:cNvCxnSpPr>
          <p:nvPr/>
        </p:nvCxnSpPr>
        <p:spPr>
          <a:xfrm>
            <a:off x="3676087" y="968655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3294584" y="9233292"/>
            <a:ext cx="192782" cy="22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3321966" y="9617776"/>
            <a:ext cx="1693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接箭头连接符 943"/>
          <p:cNvCxnSpPr/>
          <p:nvPr/>
        </p:nvCxnSpPr>
        <p:spPr>
          <a:xfrm flipV="1">
            <a:off x="3318654" y="9749093"/>
            <a:ext cx="214582" cy="225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文本框 946"/>
          <p:cNvSpPr txBox="1"/>
          <p:nvPr/>
        </p:nvSpPr>
        <p:spPr>
          <a:xfrm>
            <a:off x="3302223" y="917101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8" name="文本框 947"/>
          <p:cNvSpPr txBox="1"/>
          <p:nvPr/>
        </p:nvSpPr>
        <p:spPr>
          <a:xfrm>
            <a:off x="3230166" y="941002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9" name="文本框 948"/>
          <p:cNvSpPr txBox="1"/>
          <p:nvPr/>
        </p:nvSpPr>
        <p:spPr>
          <a:xfrm>
            <a:off x="3312672" y="983841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grpSp>
        <p:nvGrpSpPr>
          <p:cNvPr id="952" name="组合 951"/>
          <p:cNvGrpSpPr/>
          <p:nvPr/>
        </p:nvGrpSpPr>
        <p:grpSpPr>
          <a:xfrm>
            <a:off x="3606130" y="10715790"/>
            <a:ext cx="195237" cy="335911"/>
            <a:chOff x="2299836" y="10327767"/>
            <a:chExt cx="195237" cy="335911"/>
          </a:xfrm>
        </p:grpSpPr>
        <p:sp>
          <p:nvSpPr>
            <p:cNvPr id="953" name="椭圆 952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椭圆 953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椭圆 954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椭圆 955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椭圆 956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8" name="直接连接符 957"/>
            <p:cNvCxnSpPr>
              <a:stCxn id="953" idx="5"/>
              <a:endCxn id="954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>
              <a:stCxn id="954" idx="4"/>
              <a:endCxn id="955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>
              <a:stCxn id="955" idx="4"/>
              <a:endCxn id="956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>
              <a:stCxn id="956" idx="2"/>
              <a:endCxn id="957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2" name="组合 961"/>
          <p:cNvGrpSpPr/>
          <p:nvPr/>
        </p:nvGrpSpPr>
        <p:grpSpPr>
          <a:xfrm>
            <a:off x="2427641" y="10981202"/>
            <a:ext cx="386136" cy="335911"/>
            <a:chOff x="4197688" y="10514565"/>
            <a:chExt cx="386136" cy="335911"/>
          </a:xfrm>
        </p:grpSpPr>
        <p:sp>
          <p:nvSpPr>
            <p:cNvPr id="963" name="椭圆 962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椭圆 963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椭圆 964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椭圆 965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椭圆 966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椭圆 967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椭圆 968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椭圆 969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椭圆 970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椭圆 971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3" name="直接连接符 972"/>
            <p:cNvCxnSpPr>
              <a:stCxn id="963" idx="3"/>
              <a:endCxn id="967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>
              <a:stCxn id="963" idx="6"/>
              <a:endCxn id="968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>
              <a:stCxn id="963" idx="5"/>
              <a:endCxn id="964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>
              <a:stCxn id="964" idx="4"/>
              <a:endCxn id="965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>
              <a:stCxn id="964" idx="5"/>
              <a:endCxn id="966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>
              <a:stCxn id="965" idx="4"/>
              <a:endCxn id="969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>
              <a:stCxn id="966" idx="4"/>
              <a:endCxn id="970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>
              <a:stCxn id="969" idx="2"/>
              <a:endCxn id="972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>
              <a:stCxn id="970" idx="0"/>
              <a:endCxn id="971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3" name="直接箭头连接符 982"/>
          <p:cNvCxnSpPr/>
          <p:nvPr/>
        </p:nvCxnSpPr>
        <p:spPr>
          <a:xfrm>
            <a:off x="2232725" y="10797981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箭头连接符 983"/>
          <p:cNvCxnSpPr/>
          <p:nvPr/>
        </p:nvCxnSpPr>
        <p:spPr>
          <a:xfrm>
            <a:off x="2229015" y="11113465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5" name="组合 984"/>
          <p:cNvGrpSpPr/>
          <p:nvPr/>
        </p:nvGrpSpPr>
        <p:grpSpPr>
          <a:xfrm>
            <a:off x="3097027" y="10965368"/>
            <a:ext cx="195237" cy="335911"/>
            <a:chOff x="2299836" y="10327767"/>
            <a:chExt cx="195237" cy="335911"/>
          </a:xfrm>
        </p:grpSpPr>
        <p:sp>
          <p:nvSpPr>
            <p:cNvPr id="986" name="椭圆 985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椭圆 986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椭圆 987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椭圆 988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椭圆 989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1" name="直接连接符 990"/>
            <p:cNvCxnSpPr>
              <a:stCxn id="986" idx="5"/>
              <a:endCxn id="987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>
              <a:stCxn id="987" idx="4"/>
              <a:endCxn id="988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>
              <a:stCxn id="988" idx="4"/>
              <a:endCxn id="989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>
              <a:stCxn id="989" idx="2"/>
              <a:endCxn id="990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5" name="直接箭头连接符 994"/>
          <p:cNvCxnSpPr/>
          <p:nvPr/>
        </p:nvCxnSpPr>
        <p:spPr>
          <a:xfrm>
            <a:off x="2890927" y="11131701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6" name="文本框 995"/>
          <p:cNvSpPr txBox="1"/>
          <p:nvPr/>
        </p:nvSpPr>
        <p:spPr>
          <a:xfrm>
            <a:off x="2801230" y="1094448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998" name="直接箭头连接符 997"/>
          <p:cNvCxnSpPr/>
          <p:nvPr/>
        </p:nvCxnSpPr>
        <p:spPr>
          <a:xfrm>
            <a:off x="3290104" y="10778147"/>
            <a:ext cx="284708" cy="106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箭头连接符 999"/>
          <p:cNvCxnSpPr/>
          <p:nvPr/>
        </p:nvCxnSpPr>
        <p:spPr>
          <a:xfrm flipV="1">
            <a:off x="3343423" y="11076077"/>
            <a:ext cx="295791" cy="20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文本框 1000"/>
          <p:cNvSpPr txBox="1"/>
          <p:nvPr/>
        </p:nvSpPr>
        <p:spPr>
          <a:xfrm>
            <a:off x="3270941" y="1061129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4" name="文本框 1003"/>
              <p:cNvSpPr txBox="1"/>
              <p:nvPr/>
            </p:nvSpPr>
            <p:spPr>
              <a:xfrm>
                <a:off x="4284220" y="10538039"/>
                <a:ext cx="2840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4" name="文本框 10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20" y="10538039"/>
                <a:ext cx="284052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13043" t="-4000" r="-1087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6" name="组合 1005"/>
          <p:cNvGrpSpPr/>
          <p:nvPr/>
        </p:nvGrpSpPr>
        <p:grpSpPr>
          <a:xfrm>
            <a:off x="1822486" y="10197361"/>
            <a:ext cx="386136" cy="335911"/>
            <a:chOff x="4197688" y="10514565"/>
            <a:chExt cx="386136" cy="335911"/>
          </a:xfrm>
        </p:grpSpPr>
        <p:sp>
          <p:nvSpPr>
            <p:cNvPr id="1007" name="椭圆 1006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椭圆 1007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椭圆 1008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椭圆 1009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椭圆 1010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椭圆 1011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椭圆 1012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椭圆 1013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椭圆 1014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椭圆 1015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7" name="直接连接符 1016"/>
            <p:cNvCxnSpPr>
              <a:stCxn id="1007" idx="3"/>
              <a:endCxn id="1011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接连接符 1017"/>
            <p:cNvCxnSpPr>
              <a:stCxn id="1007" idx="6"/>
              <a:endCxn id="1012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接连接符 1018"/>
            <p:cNvCxnSpPr>
              <a:stCxn id="1007" idx="5"/>
              <a:endCxn id="1008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接连接符 1019"/>
            <p:cNvCxnSpPr>
              <a:stCxn id="1008" idx="4"/>
              <a:endCxn id="1009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接连接符 1020"/>
            <p:cNvCxnSpPr>
              <a:stCxn id="1008" idx="5"/>
              <a:endCxn id="1010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>
              <a:stCxn id="1009" idx="4"/>
              <a:endCxn id="1013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>
              <a:stCxn id="1010" idx="4"/>
              <a:endCxn id="1014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>
              <a:stCxn id="1013" idx="2"/>
              <a:endCxn id="1016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/>
            <p:cNvCxnSpPr>
              <a:stCxn id="1014" idx="0"/>
              <a:endCxn id="1015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组合 1025"/>
          <p:cNvGrpSpPr/>
          <p:nvPr/>
        </p:nvGrpSpPr>
        <p:grpSpPr>
          <a:xfrm>
            <a:off x="3064057" y="10212212"/>
            <a:ext cx="195237" cy="335911"/>
            <a:chOff x="2299836" y="10327767"/>
            <a:chExt cx="195237" cy="335911"/>
          </a:xfrm>
        </p:grpSpPr>
        <p:sp>
          <p:nvSpPr>
            <p:cNvPr id="1027" name="椭圆 102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椭圆 102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椭圆 102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椭圆 1029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椭圆 1030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2" name="直接连接符 1031"/>
            <p:cNvCxnSpPr>
              <a:stCxn id="1027" idx="5"/>
              <a:endCxn id="102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/>
            <p:cNvCxnSpPr>
              <a:stCxn id="1028" idx="4"/>
              <a:endCxn id="102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/>
            <p:cNvCxnSpPr>
              <a:stCxn id="1029" idx="4"/>
              <a:endCxn id="1030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/>
            <p:cNvCxnSpPr>
              <a:stCxn id="1030" idx="2"/>
              <a:endCxn id="1031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6" name="直接箭头连接符 1035"/>
          <p:cNvCxnSpPr/>
          <p:nvPr/>
        </p:nvCxnSpPr>
        <p:spPr>
          <a:xfrm flipV="1">
            <a:off x="2261275" y="10378545"/>
            <a:ext cx="757772" cy="9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文本框 1036"/>
          <p:cNvSpPr txBox="1"/>
          <p:nvPr/>
        </p:nvSpPr>
        <p:spPr>
          <a:xfrm>
            <a:off x="2419021" y="101973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1039" name="直接箭头连接符 1038"/>
          <p:cNvCxnSpPr/>
          <p:nvPr/>
        </p:nvCxnSpPr>
        <p:spPr>
          <a:xfrm>
            <a:off x="3281404" y="10393212"/>
            <a:ext cx="347385" cy="26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文本框 1039"/>
          <p:cNvSpPr txBox="1"/>
          <p:nvPr/>
        </p:nvSpPr>
        <p:spPr>
          <a:xfrm>
            <a:off x="3340061" y="1031683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2" name="文本框 1041"/>
              <p:cNvSpPr txBox="1"/>
              <p:nvPr/>
            </p:nvSpPr>
            <p:spPr>
              <a:xfrm>
                <a:off x="4288116" y="7711027"/>
                <a:ext cx="2158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2" name="文本框 10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16" y="7711027"/>
                <a:ext cx="215828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13889" t="-4000" r="-138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文本框 1042"/>
              <p:cNvSpPr txBox="1"/>
              <p:nvPr/>
            </p:nvSpPr>
            <p:spPr>
              <a:xfrm>
                <a:off x="3432458" y="7710863"/>
                <a:ext cx="1821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3" name="文本框 10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58" y="7710863"/>
                <a:ext cx="182166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1666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4" name="文本框 1043"/>
              <p:cNvSpPr txBox="1"/>
              <p:nvPr/>
            </p:nvSpPr>
            <p:spPr>
              <a:xfrm>
                <a:off x="2645470" y="7124144"/>
                <a:ext cx="3117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4" name="文本框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70" y="7124144"/>
                <a:ext cx="311752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9804" t="-4000" r="-980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5" name="文本框 1044"/>
              <p:cNvSpPr txBox="1"/>
              <p:nvPr/>
            </p:nvSpPr>
            <p:spPr>
              <a:xfrm>
                <a:off x="2629110" y="7485750"/>
                <a:ext cx="2316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𝑏𝑟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5" name="文本框 10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110" y="7485750"/>
                <a:ext cx="231602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8421" t="-24000" r="-31579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6" name="文本框 1045"/>
              <p:cNvSpPr txBox="1"/>
              <p:nvPr/>
            </p:nvSpPr>
            <p:spPr>
              <a:xfrm>
                <a:off x="2647251" y="7866620"/>
                <a:ext cx="2358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6" name="文本框 10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251" y="7866620"/>
                <a:ext cx="235834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7949" t="-19231" r="-3076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8" name="文本框 1047"/>
              <p:cNvSpPr txBox="1"/>
              <p:nvPr/>
            </p:nvSpPr>
            <p:spPr>
              <a:xfrm>
                <a:off x="2657206" y="8242773"/>
                <a:ext cx="3241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8" name="文本框 1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06" y="8242773"/>
                <a:ext cx="324128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9434" r="-943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文本框 1048"/>
              <p:cNvSpPr txBox="1"/>
              <p:nvPr/>
            </p:nvSpPr>
            <p:spPr>
              <a:xfrm>
                <a:off x="2146405" y="8628990"/>
                <a:ext cx="2087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9" name="文本框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405" y="8628990"/>
                <a:ext cx="208710" cy="153888"/>
              </a:xfrm>
              <a:prstGeom prst="rect">
                <a:avLst/>
              </a:prstGeom>
              <a:blipFill rotWithShape="0">
                <a:blip r:embed="rId12"/>
                <a:stretch>
                  <a:fillRect l="-14706" r="-294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文本框 1049"/>
              <p:cNvSpPr txBox="1"/>
              <p:nvPr/>
            </p:nvSpPr>
            <p:spPr>
              <a:xfrm>
                <a:off x="2110716" y="8201888"/>
                <a:ext cx="29046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0" name="文本框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16" y="8201888"/>
                <a:ext cx="290464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10417" r="-208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1" name="文本框 1050"/>
              <p:cNvSpPr txBox="1"/>
              <p:nvPr/>
            </p:nvSpPr>
            <p:spPr>
              <a:xfrm>
                <a:off x="2106875" y="7802497"/>
                <a:ext cx="2326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1" name="文本框 10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875" y="7802497"/>
                <a:ext cx="232628" cy="153888"/>
              </a:xfrm>
              <a:prstGeom prst="rect">
                <a:avLst/>
              </a:prstGeom>
              <a:blipFill rotWithShape="0">
                <a:blip r:embed="rId14"/>
                <a:stretch>
                  <a:fillRect l="-157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2" name="文本框 1051"/>
              <p:cNvSpPr txBox="1"/>
              <p:nvPr/>
            </p:nvSpPr>
            <p:spPr>
              <a:xfrm>
                <a:off x="2111107" y="7427299"/>
                <a:ext cx="22839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2" name="文本框 10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07" y="7427299"/>
                <a:ext cx="228396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13158" r="-263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3" name="文本框 1052"/>
              <p:cNvSpPr txBox="1"/>
              <p:nvPr/>
            </p:nvSpPr>
            <p:spPr>
              <a:xfrm>
                <a:off x="2082605" y="7021404"/>
                <a:ext cx="27808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3" name="文本框 1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605" y="7021404"/>
                <a:ext cx="278089" cy="153888"/>
              </a:xfrm>
              <a:prstGeom prst="rect">
                <a:avLst/>
              </a:prstGeom>
              <a:blipFill rotWithShape="0">
                <a:blip r:embed="rId16"/>
                <a:stretch>
                  <a:fillRect l="-11111" r="-222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4" name="文本框 1053"/>
              <p:cNvSpPr txBox="1"/>
              <p:nvPr/>
            </p:nvSpPr>
            <p:spPr>
              <a:xfrm>
                <a:off x="2641761" y="8589843"/>
                <a:ext cx="2423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4" name="文本框 10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761" y="8589843"/>
                <a:ext cx="242374" cy="153888"/>
              </a:xfrm>
              <a:prstGeom prst="rect">
                <a:avLst/>
              </a:prstGeom>
              <a:blipFill rotWithShape="0">
                <a:blip r:embed="rId17"/>
                <a:stretch>
                  <a:fillRect l="-12500" r="-1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5" name="文本框 1054"/>
              <p:cNvSpPr txBox="1"/>
              <p:nvPr/>
            </p:nvSpPr>
            <p:spPr>
              <a:xfrm>
                <a:off x="4187237" y="8972884"/>
                <a:ext cx="28886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5" name="文本框 10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237" y="8972884"/>
                <a:ext cx="288862" cy="153888"/>
              </a:xfrm>
              <a:prstGeom prst="rect">
                <a:avLst/>
              </a:prstGeom>
              <a:blipFill rotWithShape="0">
                <a:blip r:embed="rId18"/>
                <a:stretch>
                  <a:fillRect l="-12766" t="-4000" r="-106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文本框 1055"/>
              <p:cNvSpPr txBox="1"/>
              <p:nvPr/>
            </p:nvSpPr>
            <p:spPr>
              <a:xfrm>
                <a:off x="4486301" y="8975585"/>
                <a:ext cx="32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6" name="文本框 10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1" y="8975585"/>
                <a:ext cx="322524" cy="153888"/>
              </a:xfrm>
              <a:prstGeom prst="rect">
                <a:avLst/>
              </a:prstGeom>
              <a:blipFill rotWithShape="0">
                <a:blip r:embed="rId19"/>
                <a:stretch>
                  <a:fillRect l="-9434" r="-754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7" name="文本框 1056"/>
              <p:cNvSpPr txBox="1"/>
              <p:nvPr/>
            </p:nvSpPr>
            <p:spPr>
              <a:xfrm>
                <a:off x="3898791" y="9261187"/>
                <a:ext cx="2551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7" name="文本框 10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91" y="9261187"/>
                <a:ext cx="255198" cy="153888"/>
              </a:xfrm>
              <a:prstGeom prst="rect">
                <a:avLst/>
              </a:prstGeom>
              <a:blipFill rotWithShape="0">
                <a:blip r:embed="rId20"/>
                <a:stretch>
                  <a:fillRect l="-14634" r="-146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8" name="文本框 1057"/>
              <p:cNvSpPr txBox="1"/>
              <p:nvPr/>
            </p:nvSpPr>
            <p:spPr>
              <a:xfrm>
                <a:off x="3541963" y="9279209"/>
                <a:ext cx="22153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8" name="文本框 10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63" y="9279209"/>
                <a:ext cx="221535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13889" r="-277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9" name="文本框 1058"/>
              <p:cNvSpPr txBox="1"/>
              <p:nvPr/>
            </p:nvSpPr>
            <p:spPr>
              <a:xfrm>
                <a:off x="3198316" y="8972884"/>
                <a:ext cx="27122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9" name="文本框 10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16" y="8972884"/>
                <a:ext cx="271228" cy="166199"/>
              </a:xfrm>
              <a:prstGeom prst="rect">
                <a:avLst/>
              </a:prstGeom>
              <a:blipFill rotWithShape="0">
                <a:blip r:embed="rId22"/>
                <a:stretch>
                  <a:fillRect l="-18182" t="-22222" r="-29545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0" name="文本框 1059"/>
              <p:cNvSpPr txBox="1"/>
              <p:nvPr/>
            </p:nvSpPr>
            <p:spPr>
              <a:xfrm>
                <a:off x="2889807" y="9302103"/>
                <a:ext cx="3280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0" name="文本框 1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07" y="9302103"/>
                <a:ext cx="328039" cy="153888"/>
              </a:xfrm>
              <a:prstGeom prst="rect">
                <a:avLst/>
              </a:prstGeom>
              <a:blipFill rotWithShape="0">
                <a:blip r:embed="rId23"/>
                <a:stretch>
                  <a:fillRect l="-12963" t="-24000" r="-22222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1" name="文本框 1060"/>
              <p:cNvSpPr txBox="1"/>
              <p:nvPr/>
            </p:nvSpPr>
            <p:spPr>
              <a:xfrm>
                <a:off x="2880312" y="9640039"/>
                <a:ext cx="35939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1" name="文本框 10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12" y="9640039"/>
                <a:ext cx="359394" cy="166199"/>
              </a:xfrm>
              <a:prstGeom prst="rect">
                <a:avLst/>
              </a:prstGeom>
              <a:blipFill rotWithShape="0">
                <a:blip r:embed="rId24"/>
                <a:stretch>
                  <a:fillRect l="-11864" t="-17857" r="-20339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2" name="文本框 1061"/>
              <p:cNvSpPr txBox="1"/>
              <p:nvPr/>
            </p:nvSpPr>
            <p:spPr>
              <a:xfrm>
                <a:off x="2288567" y="8987157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2" name="文本框 10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567" y="8987157"/>
                <a:ext cx="239168" cy="166199"/>
              </a:xfrm>
              <a:prstGeom prst="rect">
                <a:avLst/>
              </a:prstGeom>
              <a:blipFill rotWithShape="0">
                <a:blip r:embed="rId25"/>
                <a:stretch>
                  <a:fillRect l="-17500" t="-17857" r="-30000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3" name="文本框 1062"/>
              <p:cNvSpPr txBox="1"/>
              <p:nvPr/>
            </p:nvSpPr>
            <p:spPr>
              <a:xfrm>
                <a:off x="2233389" y="9371230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3" name="文本框 10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89" y="9371230"/>
                <a:ext cx="295978" cy="153888"/>
              </a:xfrm>
              <a:prstGeom prst="rect">
                <a:avLst/>
              </a:prstGeom>
              <a:blipFill rotWithShape="0">
                <a:blip r:embed="rId26"/>
                <a:stretch>
                  <a:fillRect l="-14286" t="-19231" r="-244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文本框 1063"/>
              <p:cNvSpPr txBox="1"/>
              <p:nvPr/>
            </p:nvSpPr>
            <p:spPr>
              <a:xfrm>
                <a:off x="2223894" y="9709166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4" name="文本框 10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894" y="9709166"/>
                <a:ext cx="327334" cy="166199"/>
              </a:xfrm>
              <a:prstGeom prst="rect">
                <a:avLst/>
              </a:prstGeom>
              <a:blipFill rotWithShape="0">
                <a:blip r:embed="rId27"/>
                <a:stretch>
                  <a:fillRect l="-14815" t="-22222" r="-2222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文本框 1067"/>
              <p:cNvSpPr txBox="1"/>
              <p:nvPr/>
            </p:nvSpPr>
            <p:spPr>
              <a:xfrm>
                <a:off x="3201463" y="10157684"/>
                <a:ext cx="314958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8" name="文本框 10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463" y="10157684"/>
                <a:ext cx="314958" cy="165751"/>
              </a:xfrm>
              <a:prstGeom prst="rect">
                <a:avLst/>
              </a:prstGeom>
              <a:blipFill rotWithShape="0">
                <a:blip r:embed="rId28"/>
                <a:stretch>
                  <a:fillRect l="-7692" r="-1153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9" name="文本框 1068"/>
              <p:cNvSpPr txBox="1"/>
              <p:nvPr/>
            </p:nvSpPr>
            <p:spPr>
              <a:xfrm>
                <a:off x="2118696" y="10142611"/>
                <a:ext cx="281295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9" name="文本框 1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696" y="10142611"/>
                <a:ext cx="281295" cy="165751"/>
              </a:xfrm>
              <a:prstGeom prst="rect">
                <a:avLst/>
              </a:prstGeom>
              <a:blipFill rotWithShape="0">
                <a:blip r:embed="rId29"/>
                <a:stretch>
                  <a:fillRect l="-10870" r="-217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0" name="文本框 1069"/>
              <p:cNvSpPr txBox="1"/>
              <p:nvPr/>
            </p:nvSpPr>
            <p:spPr>
              <a:xfrm>
                <a:off x="3148837" y="10548579"/>
                <a:ext cx="2925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0" name="文本框 10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837" y="10548579"/>
                <a:ext cx="292516" cy="153888"/>
              </a:xfrm>
              <a:prstGeom prst="rect">
                <a:avLst/>
              </a:prstGeom>
              <a:blipFill rotWithShape="0">
                <a:blip r:embed="rId30"/>
                <a:stretch>
                  <a:fillRect l="-10417" r="-83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文本框 1070"/>
              <p:cNvSpPr txBox="1"/>
              <p:nvPr/>
            </p:nvSpPr>
            <p:spPr>
              <a:xfrm>
                <a:off x="2731204" y="10495231"/>
                <a:ext cx="2588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1" name="文本框 10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04" y="10495231"/>
                <a:ext cx="258853" cy="153888"/>
              </a:xfrm>
              <a:prstGeom prst="rect">
                <a:avLst/>
              </a:prstGeom>
              <a:blipFill rotWithShape="0">
                <a:blip r:embed="rId31"/>
                <a:stretch>
                  <a:fillRect l="-9524" t="-4000" r="-1428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文本框 1071"/>
              <p:cNvSpPr txBox="1"/>
              <p:nvPr/>
            </p:nvSpPr>
            <p:spPr>
              <a:xfrm>
                <a:off x="2069252" y="10512346"/>
                <a:ext cx="2251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2" name="文本框 1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52" y="10512346"/>
                <a:ext cx="225190" cy="153888"/>
              </a:xfrm>
              <a:prstGeom prst="rect">
                <a:avLst/>
              </a:prstGeom>
              <a:blipFill rotWithShape="0">
                <a:blip r:embed="rId32"/>
                <a:stretch>
                  <a:fillRect l="-135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文本框 1072"/>
              <p:cNvSpPr txBox="1"/>
              <p:nvPr/>
            </p:nvSpPr>
            <p:spPr>
              <a:xfrm>
                <a:off x="3203236" y="10920111"/>
                <a:ext cx="298480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3" name="文本框 10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236" y="10920111"/>
                <a:ext cx="298480" cy="166199"/>
              </a:xfrm>
              <a:prstGeom prst="rect">
                <a:avLst/>
              </a:prstGeom>
              <a:blipFill rotWithShape="0">
                <a:blip r:embed="rId33"/>
                <a:stretch>
                  <a:fillRect l="-8163" r="-102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5" name="文本框 1074"/>
              <p:cNvSpPr txBox="1"/>
              <p:nvPr/>
            </p:nvSpPr>
            <p:spPr>
              <a:xfrm>
                <a:off x="2702600" y="10881756"/>
                <a:ext cx="264816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5" name="文本框 10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600" y="10881756"/>
                <a:ext cx="264816" cy="166199"/>
              </a:xfrm>
              <a:prstGeom prst="rect">
                <a:avLst/>
              </a:prstGeom>
              <a:blipFill rotWithShape="0">
                <a:blip r:embed="rId34"/>
                <a:stretch>
                  <a:fillRect l="-11364" r="-1136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6" name="文本框 1075"/>
              <p:cNvSpPr txBox="1"/>
              <p:nvPr/>
            </p:nvSpPr>
            <p:spPr>
              <a:xfrm>
                <a:off x="2070157" y="10878555"/>
                <a:ext cx="231153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6" name="文本框 10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57" y="10878555"/>
                <a:ext cx="231153" cy="166199"/>
              </a:xfrm>
              <a:prstGeom prst="rect">
                <a:avLst/>
              </a:prstGeom>
              <a:blipFill rotWithShape="0">
                <a:blip r:embed="rId35"/>
                <a:stretch>
                  <a:fillRect l="-15789" r="-526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7" name="文本框 1076"/>
              <p:cNvSpPr txBox="1"/>
              <p:nvPr/>
            </p:nvSpPr>
            <p:spPr>
              <a:xfrm>
                <a:off x="3620206" y="10521571"/>
                <a:ext cx="2167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7" name="文本框 10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06" y="10521571"/>
                <a:ext cx="216726" cy="153888"/>
              </a:xfrm>
              <a:prstGeom prst="rect">
                <a:avLst/>
              </a:prstGeom>
              <a:blipFill rotWithShape="0">
                <a:blip r:embed="rId36"/>
                <a:stretch>
                  <a:fillRect l="-17143" r="-285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8" name="文本框 1077"/>
              <p:cNvSpPr txBox="1"/>
              <p:nvPr/>
            </p:nvSpPr>
            <p:spPr>
              <a:xfrm>
                <a:off x="3955519" y="10523596"/>
                <a:ext cx="2199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8" name="文本框 10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519" y="10523596"/>
                <a:ext cx="219932" cy="153888"/>
              </a:xfrm>
              <a:prstGeom prst="rect">
                <a:avLst/>
              </a:prstGeom>
              <a:blipFill rotWithShape="0">
                <a:blip r:embed="rId37"/>
                <a:stretch>
                  <a:fillRect l="-22222" t="-19231" r="-3611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9" name="文本框 1078"/>
              <p:cNvSpPr txBox="1"/>
              <p:nvPr/>
            </p:nvSpPr>
            <p:spPr>
              <a:xfrm>
                <a:off x="4734161" y="10533999"/>
                <a:ext cx="3177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9" name="文本框 10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161" y="10533999"/>
                <a:ext cx="317716" cy="153888"/>
              </a:xfrm>
              <a:prstGeom prst="rect">
                <a:avLst/>
              </a:prstGeom>
              <a:blipFill rotWithShape="0">
                <a:blip r:embed="rId38"/>
                <a:stretch>
                  <a:fillRect l="-9615" r="-9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1" name="椭圆 720"/>
          <p:cNvSpPr/>
          <p:nvPr/>
        </p:nvSpPr>
        <p:spPr>
          <a:xfrm>
            <a:off x="4276613" y="917908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椭圆 721"/>
          <p:cNvSpPr/>
          <p:nvPr/>
        </p:nvSpPr>
        <p:spPr>
          <a:xfrm>
            <a:off x="4322332" y="9277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椭圆 722"/>
          <p:cNvSpPr/>
          <p:nvPr/>
        </p:nvSpPr>
        <p:spPr>
          <a:xfrm>
            <a:off x="4345191" y="93767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椭圆 762"/>
          <p:cNvSpPr/>
          <p:nvPr/>
        </p:nvSpPr>
        <p:spPr>
          <a:xfrm>
            <a:off x="4385763" y="94692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5" name="直接连接符 764"/>
          <p:cNvCxnSpPr>
            <a:stCxn id="721" idx="5"/>
            <a:endCxn id="722" idx="0"/>
          </p:cNvCxnSpPr>
          <p:nvPr/>
        </p:nvCxnSpPr>
        <p:spPr>
          <a:xfrm>
            <a:off x="4315637" y="921810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722" idx="4"/>
            <a:endCxn id="723" idx="1"/>
          </p:cNvCxnSpPr>
          <p:nvPr/>
        </p:nvCxnSpPr>
        <p:spPr>
          <a:xfrm>
            <a:off x="4345192" y="932365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接连接符 790"/>
          <p:cNvCxnSpPr>
            <a:stCxn id="723" idx="4"/>
            <a:endCxn id="763" idx="0"/>
          </p:cNvCxnSpPr>
          <p:nvPr/>
        </p:nvCxnSpPr>
        <p:spPr>
          <a:xfrm>
            <a:off x="4368051" y="942251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851666" y="8252164"/>
            <a:ext cx="641592" cy="57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123088" y="9438649"/>
            <a:ext cx="156647" cy="179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文本框 792"/>
          <p:cNvSpPr txBox="1"/>
          <p:nvPr/>
        </p:nvSpPr>
        <p:spPr>
          <a:xfrm>
            <a:off x="2969596" y="836825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3" name="文本框 852"/>
          <p:cNvSpPr txBox="1"/>
          <p:nvPr/>
        </p:nvSpPr>
        <p:spPr>
          <a:xfrm>
            <a:off x="4103790" y="952094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2" name="左大括号 1"/>
          <p:cNvSpPr/>
          <p:nvPr/>
        </p:nvSpPr>
        <p:spPr>
          <a:xfrm>
            <a:off x="973572" y="7107621"/>
            <a:ext cx="107891" cy="194582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左大括号 758"/>
          <p:cNvSpPr/>
          <p:nvPr/>
        </p:nvSpPr>
        <p:spPr>
          <a:xfrm>
            <a:off x="963391" y="9061809"/>
            <a:ext cx="112960" cy="109587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左大括号 759"/>
          <p:cNvSpPr/>
          <p:nvPr/>
        </p:nvSpPr>
        <p:spPr>
          <a:xfrm>
            <a:off x="961662" y="10196579"/>
            <a:ext cx="121041" cy="11299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 rot="10800000">
            <a:off x="648263" y="7186134"/>
            <a:ext cx="353943" cy="14148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Normal heart structure</a:t>
            </a:r>
            <a:endParaRPr lang="en-US" sz="1100" dirty="0"/>
          </a:p>
        </p:txBody>
      </p:sp>
      <p:sp>
        <p:nvSpPr>
          <p:cNvPr id="761" name="文本框 760"/>
          <p:cNvSpPr txBox="1"/>
          <p:nvPr/>
        </p:nvSpPr>
        <p:spPr>
          <a:xfrm rot="10800000">
            <a:off x="646789" y="8903723"/>
            <a:ext cx="353943" cy="959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Fast Atrial Rate</a:t>
            </a:r>
            <a:endParaRPr lang="en-US" sz="1100" dirty="0"/>
          </a:p>
        </p:txBody>
      </p:sp>
      <p:sp>
        <p:nvSpPr>
          <p:cNvPr id="762" name="文本框 761"/>
          <p:cNvSpPr txBox="1"/>
          <p:nvPr/>
        </p:nvSpPr>
        <p:spPr>
          <a:xfrm rot="10800000">
            <a:off x="650758" y="10083586"/>
            <a:ext cx="353943" cy="12849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Fast Ventricular Rate</a:t>
            </a:r>
            <a:endParaRPr lang="en-US" sz="1100" dirty="0"/>
          </a:p>
        </p:txBody>
      </p:sp>
      <p:sp>
        <p:nvSpPr>
          <p:cNvPr id="12" name="圆角矩形 11"/>
          <p:cNvSpPr/>
          <p:nvPr/>
        </p:nvSpPr>
        <p:spPr>
          <a:xfrm>
            <a:off x="3487366" y="7208854"/>
            <a:ext cx="350743" cy="135319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18052" y="7152927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Models with counter-examples</a:t>
            </a:r>
            <a:endParaRPr lang="en-US" sz="1000" dirty="0"/>
          </a:p>
        </p:txBody>
      </p:sp>
      <p:sp>
        <p:nvSpPr>
          <p:cNvPr id="5" name="文本框 4"/>
          <p:cNvSpPr txBox="1"/>
          <p:nvPr/>
        </p:nvSpPr>
        <p:spPr>
          <a:xfrm>
            <a:off x="1017331" y="6701718"/>
            <a:ext cx="8851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Heart</a:t>
            </a:r>
          </a:p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圆角矩形标注 376"/>
          <p:cNvSpPr/>
          <p:nvPr/>
        </p:nvSpPr>
        <p:spPr>
          <a:xfrm>
            <a:off x="1629015" y="7624644"/>
            <a:ext cx="1974193" cy="1362509"/>
          </a:xfrm>
          <a:prstGeom prst="wedgeRoundRectCallout">
            <a:avLst>
              <a:gd name="adj1" fmla="val 165181"/>
              <a:gd name="adj2" fmla="val -348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7401114" y="9398404"/>
            <a:ext cx="235809" cy="305209"/>
            <a:chOff x="7938751" y="8487266"/>
            <a:chExt cx="235809" cy="305209"/>
          </a:xfrm>
        </p:grpSpPr>
        <p:sp>
          <p:nvSpPr>
            <p:cNvPr id="4" name="椭圆 3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6" name="直接连接符 5"/>
            <p:cNvCxnSpPr>
              <a:stCxn id="4" idx="5"/>
              <a:endCxn id="5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7894159" y="9370700"/>
            <a:ext cx="235809" cy="305209"/>
            <a:chOff x="8876401" y="8504821"/>
            <a:chExt cx="235809" cy="305209"/>
          </a:xfrm>
        </p:grpSpPr>
        <p:sp>
          <p:nvSpPr>
            <p:cNvPr id="8" name="椭圆 7"/>
            <p:cNvSpPr/>
            <p:nvPr/>
          </p:nvSpPr>
          <p:spPr>
            <a:xfrm>
              <a:off x="8876401" y="850482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066491" y="876431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5937735" y="810149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5983454" y="82003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6006313" y="82992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6046885" y="83916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10" idx="5"/>
            <a:endCxn id="11" idx="0"/>
          </p:cNvCxnSpPr>
          <p:nvPr/>
        </p:nvCxnSpPr>
        <p:spPr>
          <a:xfrm>
            <a:off x="5976759" y="814052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4"/>
            <a:endCxn id="12" idx="1"/>
          </p:cNvCxnSpPr>
          <p:nvPr/>
        </p:nvCxnSpPr>
        <p:spPr>
          <a:xfrm>
            <a:off x="6006314" y="824606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4"/>
            <a:endCxn id="13" idx="0"/>
          </p:cNvCxnSpPr>
          <p:nvPr/>
        </p:nvCxnSpPr>
        <p:spPr>
          <a:xfrm>
            <a:off x="6029173" y="834492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423117" y="96491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/>
          <p:cNvSpPr/>
          <p:nvPr/>
        </p:nvSpPr>
        <p:spPr>
          <a:xfrm>
            <a:off x="6468836" y="97479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/>
          <p:cNvSpPr/>
          <p:nvPr/>
        </p:nvSpPr>
        <p:spPr>
          <a:xfrm>
            <a:off x="6491695" y="98468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/>
          <p:cNvSpPr/>
          <p:nvPr/>
        </p:nvSpPr>
        <p:spPr>
          <a:xfrm>
            <a:off x="6532267" y="99393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连接符 20"/>
          <p:cNvCxnSpPr>
            <a:stCxn id="17" idx="5"/>
            <a:endCxn id="18" idx="0"/>
          </p:cNvCxnSpPr>
          <p:nvPr/>
        </p:nvCxnSpPr>
        <p:spPr>
          <a:xfrm>
            <a:off x="6462141" y="968813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8" idx="4"/>
            <a:endCxn id="19" idx="1"/>
          </p:cNvCxnSpPr>
          <p:nvPr/>
        </p:nvCxnSpPr>
        <p:spPr>
          <a:xfrm>
            <a:off x="6491696" y="979368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9" idx="4"/>
            <a:endCxn id="20" idx="0"/>
          </p:cNvCxnSpPr>
          <p:nvPr/>
        </p:nvCxnSpPr>
        <p:spPr>
          <a:xfrm>
            <a:off x="6514555" y="989253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219233" y="9798203"/>
            <a:ext cx="18227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80626" y="109218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椭圆 25"/>
          <p:cNvSpPr/>
          <p:nvPr/>
        </p:nvSpPr>
        <p:spPr>
          <a:xfrm>
            <a:off x="6526345" y="110207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6549204" y="11119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椭圆 27"/>
          <p:cNvSpPr/>
          <p:nvPr/>
        </p:nvSpPr>
        <p:spPr>
          <a:xfrm>
            <a:off x="6589776" y="1121205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连接符 28"/>
          <p:cNvCxnSpPr>
            <a:stCxn id="25" idx="5"/>
            <a:endCxn id="26" idx="0"/>
          </p:cNvCxnSpPr>
          <p:nvPr/>
        </p:nvCxnSpPr>
        <p:spPr>
          <a:xfrm>
            <a:off x="6519650" y="1096088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6" idx="4"/>
            <a:endCxn id="27" idx="1"/>
          </p:cNvCxnSpPr>
          <p:nvPr/>
        </p:nvCxnSpPr>
        <p:spPr>
          <a:xfrm>
            <a:off x="6549205" y="1106643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7" idx="4"/>
            <a:endCxn id="28" idx="0"/>
          </p:cNvCxnSpPr>
          <p:nvPr/>
        </p:nvCxnSpPr>
        <p:spPr>
          <a:xfrm>
            <a:off x="6572064" y="1116528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240396" y="11082338"/>
            <a:ext cx="18227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998088" y="938135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/>
          <p:cNvSpPr/>
          <p:nvPr/>
        </p:nvSpPr>
        <p:spPr>
          <a:xfrm>
            <a:off x="7043807" y="94802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椭圆 34"/>
          <p:cNvSpPr/>
          <p:nvPr/>
        </p:nvSpPr>
        <p:spPr>
          <a:xfrm>
            <a:off x="7107238" y="9671547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连接符 35"/>
          <p:cNvCxnSpPr>
            <a:stCxn id="33" idx="5"/>
            <a:endCxn id="34" idx="0"/>
          </p:cNvCxnSpPr>
          <p:nvPr/>
        </p:nvCxnSpPr>
        <p:spPr>
          <a:xfrm>
            <a:off x="7037112" y="942037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4" idx="4"/>
            <a:endCxn id="35" idx="0"/>
          </p:cNvCxnSpPr>
          <p:nvPr/>
        </p:nvCxnSpPr>
        <p:spPr>
          <a:xfrm>
            <a:off x="7066667" y="9525928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134518" y="8275058"/>
            <a:ext cx="68550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841228" y="9564100"/>
            <a:ext cx="213891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648783" y="11082338"/>
            <a:ext cx="18771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162824" y="9539367"/>
            <a:ext cx="254783" cy="40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648992" y="9525238"/>
            <a:ext cx="245167" cy="15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802584" y="1091493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/>
          <p:cNvSpPr/>
          <p:nvPr/>
        </p:nvSpPr>
        <p:spPr>
          <a:xfrm>
            <a:off x="6848303" y="110137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/>
          <p:cNvSpPr/>
          <p:nvPr/>
        </p:nvSpPr>
        <p:spPr>
          <a:xfrm>
            <a:off x="6911734" y="1120512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直接连接符 45"/>
          <p:cNvCxnSpPr>
            <a:stCxn id="43" idx="5"/>
            <a:endCxn id="44" idx="0"/>
          </p:cNvCxnSpPr>
          <p:nvPr/>
        </p:nvCxnSpPr>
        <p:spPr>
          <a:xfrm>
            <a:off x="6841608" y="1095396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4" idx="4"/>
            <a:endCxn id="45" idx="0"/>
          </p:cNvCxnSpPr>
          <p:nvPr/>
        </p:nvCxnSpPr>
        <p:spPr>
          <a:xfrm>
            <a:off x="6871163" y="11059509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957453" y="11078042"/>
            <a:ext cx="23829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7240497" y="10918696"/>
            <a:ext cx="235809" cy="305209"/>
            <a:chOff x="7938751" y="8487266"/>
            <a:chExt cx="235809" cy="305209"/>
          </a:xfrm>
        </p:grpSpPr>
        <p:sp>
          <p:nvSpPr>
            <p:cNvPr id="55" name="椭圆 54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57" name="直接连接符 56"/>
            <p:cNvCxnSpPr>
              <a:stCxn id="55" idx="5"/>
              <a:endCxn id="56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椭圆 58"/>
          <p:cNvSpPr/>
          <p:nvPr/>
        </p:nvSpPr>
        <p:spPr>
          <a:xfrm>
            <a:off x="6820021" y="809815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椭圆 59"/>
          <p:cNvSpPr/>
          <p:nvPr/>
        </p:nvSpPr>
        <p:spPr>
          <a:xfrm>
            <a:off x="6865740" y="81970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/>
          <p:cNvSpPr/>
          <p:nvPr/>
        </p:nvSpPr>
        <p:spPr>
          <a:xfrm>
            <a:off x="6929171" y="8388345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接连接符 61"/>
          <p:cNvCxnSpPr>
            <a:stCxn id="59" idx="5"/>
            <a:endCxn id="60" idx="0"/>
          </p:cNvCxnSpPr>
          <p:nvPr/>
        </p:nvCxnSpPr>
        <p:spPr>
          <a:xfrm>
            <a:off x="6859045" y="813717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60" idx="4"/>
            <a:endCxn id="61" idx="0"/>
          </p:cNvCxnSpPr>
          <p:nvPr/>
        </p:nvCxnSpPr>
        <p:spPr>
          <a:xfrm>
            <a:off x="6888600" y="8242726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7217459" y="8113706"/>
            <a:ext cx="235809" cy="305209"/>
            <a:chOff x="7938751" y="8487266"/>
            <a:chExt cx="235809" cy="305209"/>
          </a:xfrm>
        </p:grpSpPr>
        <p:sp>
          <p:nvSpPr>
            <p:cNvPr id="65" name="椭圆 64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67" name="直接连接符 66"/>
            <p:cNvCxnSpPr>
              <a:stCxn id="65" idx="5"/>
              <a:endCxn id="66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/>
          <p:cNvCxnSpPr/>
          <p:nvPr/>
        </p:nvCxnSpPr>
        <p:spPr>
          <a:xfrm>
            <a:off x="6979169" y="8271295"/>
            <a:ext cx="254783" cy="40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7430408" y="8457939"/>
            <a:ext cx="423166" cy="87571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7459137" y="9763105"/>
            <a:ext cx="435022" cy="12225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7869762" y="9127236"/>
                <a:ext cx="2478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762" y="9127236"/>
                <a:ext cx="247888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1219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7153631" y="7877121"/>
                <a:ext cx="24949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31" y="7877121"/>
                <a:ext cx="24949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9756" r="-146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7275173" y="9190761"/>
                <a:ext cx="3561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′′′′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173" y="9190761"/>
                <a:ext cx="35618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6780" t="-4000" r="-84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/>
          <p:cNvSpPr/>
          <p:nvPr/>
        </p:nvSpPr>
        <p:spPr>
          <a:xfrm>
            <a:off x="6028172" y="965059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椭圆 78"/>
          <p:cNvSpPr/>
          <p:nvPr/>
        </p:nvSpPr>
        <p:spPr>
          <a:xfrm>
            <a:off x="6073891" y="97494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椭圆 79"/>
          <p:cNvSpPr/>
          <p:nvPr/>
        </p:nvSpPr>
        <p:spPr>
          <a:xfrm>
            <a:off x="6096750" y="98483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/>
          <p:cNvSpPr/>
          <p:nvPr/>
        </p:nvSpPr>
        <p:spPr>
          <a:xfrm>
            <a:off x="5937976" y="97485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/>
          <p:cNvSpPr/>
          <p:nvPr/>
        </p:nvSpPr>
        <p:spPr>
          <a:xfrm>
            <a:off x="6137322" y="99407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直接连接符 82"/>
          <p:cNvCxnSpPr>
            <a:stCxn id="78" idx="3"/>
            <a:endCxn id="81" idx="7"/>
          </p:cNvCxnSpPr>
          <p:nvPr/>
        </p:nvCxnSpPr>
        <p:spPr>
          <a:xfrm flipH="1">
            <a:off x="5977000" y="9689621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8" idx="5"/>
            <a:endCxn id="79" idx="0"/>
          </p:cNvCxnSpPr>
          <p:nvPr/>
        </p:nvCxnSpPr>
        <p:spPr>
          <a:xfrm>
            <a:off x="6067196" y="968962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9" idx="4"/>
            <a:endCxn id="80" idx="1"/>
          </p:cNvCxnSpPr>
          <p:nvPr/>
        </p:nvCxnSpPr>
        <p:spPr>
          <a:xfrm>
            <a:off x="6096751" y="979517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80" idx="4"/>
            <a:endCxn id="82" idx="0"/>
          </p:cNvCxnSpPr>
          <p:nvPr/>
        </p:nvCxnSpPr>
        <p:spPr>
          <a:xfrm>
            <a:off x="6119610" y="989402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6049653" y="10923259"/>
            <a:ext cx="195237" cy="335911"/>
            <a:chOff x="2299836" y="10327767"/>
            <a:chExt cx="195237" cy="335911"/>
          </a:xfrm>
        </p:grpSpPr>
        <p:sp>
          <p:nvSpPr>
            <p:cNvPr id="88" name="椭圆 87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直接连接符 92"/>
            <p:cNvCxnSpPr>
              <a:stCxn id="88" idx="5"/>
              <a:endCxn id="89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4"/>
              <a:endCxn id="90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4"/>
              <a:endCxn id="91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2"/>
              <a:endCxn id="92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6727743" y="10745508"/>
                <a:ext cx="2840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743" y="10745508"/>
                <a:ext cx="284052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13043" t="-4000" r="-1087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6731639" y="7918496"/>
                <a:ext cx="2158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639" y="7918496"/>
                <a:ext cx="215828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13889" t="-4000" r="-138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5875981" y="7918332"/>
                <a:ext cx="1821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981" y="7918332"/>
                <a:ext cx="182166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20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6630760" y="9180353"/>
                <a:ext cx="28886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760" y="9180353"/>
                <a:ext cx="288862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12766" t="-4000" r="-106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/>
              <p:cNvSpPr txBox="1"/>
              <p:nvPr/>
            </p:nvSpPr>
            <p:spPr>
              <a:xfrm>
                <a:off x="6929824" y="9183054"/>
                <a:ext cx="32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824" y="9183054"/>
                <a:ext cx="322524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9434" r="-754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/>
              <p:cNvSpPr txBox="1"/>
              <p:nvPr/>
            </p:nvSpPr>
            <p:spPr>
              <a:xfrm>
                <a:off x="6342314" y="9468656"/>
                <a:ext cx="2551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314" y="9468656"/>
                <a:ext cx="255198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1905" r="-1428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5985486" y="9486678"/>
                <a:ext cx="22153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486" y="9486678"/>
                <a:ext cx="221535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16667" r="-277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6063729" y="10729040"/>
                <a:ext cx="2167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729" y="10729040"/>
                <a:ext cx="216726" cy="153888"/>
              </a:xfrm>
              <a:prstGeom prst="rect">
                <a:avLst/>
              </a:prstGeom>
              <a:blipFill rotWithShape="0">
                <a:blip r:embed="rId12"/>
                <a:stretch>
                  <a:fillRect l="-17143" r="-285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6399042" y="10731065"/>
                <a:ext cx="2199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chemeClr val="tx1"/>
                    </a:solidFill>
                  </a:rPr>
                  <a:t>’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042" y="10731065"/>
                <a:ext cx="219932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22222" t="-19231" r="-3611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7177684" y="10741468"/>
                <a:ext cx="3177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684" y="10741468"/>
                <a:ext cx="317716" cy="153888"/>
              </a:xfrm>
              <a:prstGeom prst="rect">
                <a:avLst/>
              </a:prstGeom>
              <a:blipFill rotWithShape="0">
                <a:blip r:embed="rId14"/>
                <a:stretch>
                  <a:fillRect l="-7547" r="-94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椭圆 106"/>
          <p:cNvSpPr/>
          <p:nvPr/>
        </p:nvSpPr>
        <p:spPr>
          <a:xfrm>
            <a:off x="6720136" y="938655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/>
          <p:cNvSpPr/>
          <p:nvPr/>
        </p:nvSpPr>
        <p:spPr>
          <a:xfrm>
            <a:off x="6765855" y="94854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椭圆 108"/>
          <p:cNvSpPr/>
          <p:nvPr/>
        </p:nvSpPr>
        <p:spPr>
          <a:xfrm>
            <a:off x="6788714" y="95842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椭圆 109"/>
          <p:cNvSpPr/>
          <p:nvPr/>
        </p:nvSpPr>
        <p:spPr>
          <a:xfrm>
            <a:off x="6829286" y="96767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直接连接符 110"/>
          <p:cNvCxnSpPr>
            <a:stCxn id="107" idx="5"/>
            <a:endCxn id="108" idx="0"/>
          </p:cNvCxnSpPr>
          <p:nvPr/>
        </p:nvCxnSpPr>
        <p:spPr>
          <a:xfrm>
            <a:off x="6759160" y="942557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08" idx="4"/>
            <a:endCxn id="109" idx="1"/>
          </p:cNvCxnSpPr>
          <p:nvPr/>
        </p:nvCxnSpPr>
        <p:spPr>
          <a:xfrm>
            <a:off x="6788715" y="953112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09" idx="4"/>
            <a:endCxn id="110" idx="0"/>
          </p:cNvCxnSpPr>
          <p:nvPr/>
        </p:nvCxnSpPr>
        <p:spPr>
          <a:xfrm>
            <a:off x="6811574" y="962997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V="1">
            <a:off x="6566611" y="9646118"/>
            <a:ext cx="156647" cy="1792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4884500" y="9260914"/>
            <a:ext cx="386136" cy="335911"/>
            <a:chOff x="4205906" y="8622862"/>
            <a:chExt cx="386136" cy="335911"/>
          </a:xfrm>
        </p:grpSpPr>
        <p:sp>
          <p:nvSpPr>
            <p:cNvPr id="117" name="椭圆 116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直接连接符 126"/>
            <p:cNvCxnSpPr>
              <a:stCxn id="117" idx="3"/>
              <a:endCxn id="121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17" idx="6"/>
              <a:endCxn id="122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17" idx="5"/>
              <a:endCxn id="118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8" idx="4"/>
              <a:endCxn id="119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18" idx="5"/>
              <a:endCxn id="120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19" idx="4"/>
              <a:endCxn id="123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20" idx="4"/>
              <a:endCxn id="124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23" idx="2"/>
              <a:endCxn id="126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124" idx="0"/>
              <a:endCxn id="125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椭圆 135"/>
          <p:cNvSpPr/>
          <p:nvPr/>
        </p:nvSpPr>
        <p:spPr>
          <a:xfrm>
            <a:off x="5597717" y="962837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椭圆 136"/>
          <p:cNvSpPr/>
          <p:nvPr/>
        </p:nvSpPr>
        <p:spPr>
          <a:xfrm>
            <a:off x="5643436" y="97272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椭圆 137"/>
          <p:cNvSpPr/>
          <p:nvPr/>
        </p:nvSpPr>
        <p:spPr>
          <a:xfrm>
            <a:off x="5666295" y="98260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椭圆 138"/>
          <p:cNvSpPr/>
          <p:nvPr/>
        </p:nvSpPr>
        <p:spPr>
          <a:xfrm>
            <a:off x="5507521" y="972633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椭圆 139"/>
          <p:cNvSpPr/>
          <p:nvPr/>
        </p:nvSpPr>
        <p:spPr>
          <a:xfrm>
            <a:off x="5706867" y="99185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直接连接符 140"/>
          <p:cNvCxnSpPr>
            <a:stCxn id="136" idx="3"/>
            <a:endCxn id="139" idx="7"/>
          </p:cNvCxnSpPr>
          <p:nvPr/>
        </p:nvCxnSpPr>
        <p:spPr>
          <a:xfrm flipH="1">
            <a:off x="5546545" y="966739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6" idx="5"/>
            <a:endCxn id="137" idx="0"/>
          </p:cNvCxnSpPr>
          <p:nvPr/>
        </p:nvCxnSpPr>
        <p:spPr>
          <a:xfrm>
            <a:off x="5636741" y="966739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37" idx="4"/>
            <a:endCxn id="138" idx="1"/>
          </p:cNvCxnSpPr>
          <p:nvPr/>
        </p:nvCxnSpPr>
        <p:spPr>
          <a:xfrm>
            <a:off x="5666296" y="977294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38" idx="4"/>
            <a:endCxn id="140" idx="0"/>
          </p:cNvCxnSpPr>
          <p:nvPr/>
        </p:nvCxnSpPr>
        <p:spPr>
          <a:xfrm>
            <a:off x="5689155" y="987179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/>
          <p:cNvSpPr/>
          <p:nvPr/>
        </p:nvSpPr>
        <p:spPr>
          <a:xfrm>
            <a:off x="4351854" y="926586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椭圆 145"/>
          <p:cNvSpPr/>
          <p:nvPr/>
        </p:nvSpPr>
        <p:spPr>
          <a:xfrm>
            <a:off x="4397573" y="93647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椭圆 146"/>
          <p:cNvSpPr/>
          <p:nvPr/>
        </p:nvSpPr>
        <p:spPr>
          <a:xfrm>
            <a:off x="4420432" y="94635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椭圆 147"/>
          <p:cNvSpPr/>
          <p:nvPr/>
        </p:nvSpPr>
        <p:spPr>
          <a:xfrm>
            <a:off x="4484796" y="94266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椭圆 148"/>
          <p:cNvSpPr/>
          <p:nvPr/>
        </p:nvSpPr>
        <p:spPr>
          <a:xfrm>
            <a:off x="4270507" y="93048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椭圆 149"/>
          <p:cNvSpPr/>
          <p:nvPr/>
        </p:nvSpPr>
        <p:spPr>
          <a:xfrm>
            <a:off x="4502920" y="9274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椭圆 150"/>
          <p:cNvSpPr/>
          <p:nvPr/>
        </p:nvSpPr>
        <p:spPr>
          <a:xfrm>
            <a:off x="4461004" y="9556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椭圆 151"/>
          <p:cNvSpPr/>
          <p:nvPr/>
        </p:nvSpPr>
        <p:spPr>
          <a:xfrm>
            <a:off x="4541944" y="95253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椭圆 152"/>
          <p:cNvSpPr/>
          <p:nvPr/>
        </p:nvSpPr>
        <p:spPr>
          <a:xfrm>
            <a:off x="4602075" y="94104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椭圆 153"/>
          <p:cNvSpPr/>
          <p:nvPr/>
        </p:nvSpPr>
        <p:spPr>
          <a:xfrm>
            <a:off x="4311486" y="95253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直接连接符 154"/>
          <p:cNvCxnSpPr>
            <a:stCxn id="145" idx="3"/>
            <a:endCxn id="149" idx="7"/>
          </p:cNvCxnSpPr>
          <p:nvPr/>
        </p:nvCxnSpPr>
        <p:spPr>
          <a:xfrm flipH="1">
            <a:off x="4309531" y="9304891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5" idx="6"/>
            <a:endCxn id="150" idx="2"/>
          </p:cNvCxnSpPr>
          <p:nvPr/>
        </p:nvCxnSpPr>
        <p:spPr>
          <a:xfrm>
            <a:off x="4397573" y="9288727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5" idx="5"/>
            <a:endCxn id="146" idx="0"/>
          </p:cNvCxnSpPr>
          <p:nvPr/>
        </p:nvCxnSpPr>
        <p:spPr>
          <a:xfrm>
            <a:off x="4390878" y="930489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6" idx="4"/>
            <a:endCxn id="147" idx="1"/>
          </p:cNvCxnSpPr>
          <p:nvPr/>
        </p:nvCxnSpPr>
        <p:spPr>
          <a:xfrm>
            <a:off x="4420433" y="941044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6" idx="5"/>
            <a:endCxn id="148" idx="1"/>
          </p:cNvCxnSpPr>
          <p:nvPr/>
        </p:nvCxnSpPr>
        <p:spPr>
          <a:xfrm>
            <a:off x="4436597" y="9403745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47" idx="4"/>
            <a:endCxn id="151" idx="0"/>
          </p:cNvCxnSpPr>
          <p:nvPr/>
        </p:nvCxnSpPr>
        <p:spPr>
          <a:xfrm>
            <a:off x="4443292" y="950929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8" idx="4"/>
            <a:endCxn id="152" idx="1"/>
          </p:cNvCxnSpPr>
          <p:nvPr/>
        </p:nvCxnSpPr>
        <p:spPr>
          <a:xfrm>
            <a:off x="4507656" y="9472323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1" idx="2"/>
            <a:endCxn id="154" idx="6"/>
          </p:cNvCxnSpPr>
          <p:nvPr/>
        </p:nvCxnSpPr>
        <p:spPr>
          <a:xfrm flipH="1" flipV="1">
            <a:off x="4357205" y="9548217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2" idx="0"/>
            <a:endCxn id="153" idx="3"/>
          </p:cNvCxnSpPr>
          <p:nvPr/>
        </p:nvCxnSpPr>
        <p:spPr>
          <a:xfrm flipV="1">
            <a:off x="4564804" y="9449464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/>
          <p:cNvSpPr/>
          <p:nvPr/>
        </p:nvSpPr>
        <p:spPr>
          <a:xfrm>
            <a:off x="4332342" y="94128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椭圆 164"/>
          <p:cNvSpPr/>
          <p:nvPr/>
        </p:nvSpPr>
        <p:spPr>
          <a:xfrm>
            <a:off x="4256596" y="9383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直接连接符 165"/>
          <p:cNvCxnSpPr>
            <a:stCxn id="149" idx="4"/>
            <a:endCxn id="165" idx="0"/>
          </p:cNvCxnSpPr>
          <p:nvPr/>
        </p:nvCxnSpPr>
        <p:spPr>
          <a:xfrm flipH="1">
            <a:off x="4279456" y="9350610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5" idx="5"/>
            <a:endCxn id="164" idx="2"/>
          </p:cNvCxnSpPr>
          <p:nvPr/>
        </p:nvCxnSpPr>
        <p:spPr>
          <a:xfrm>
            <a:off x="4295620" y="9422256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4" idx="7"/>
            <a:endCxn id="146" idx="3"/>
          </p:cNvCxnSpPr>
          <p:nvPr/>
        </p:nvCxnSpPr>
        <p:spPr>
          <a:xfrm flipV="1">
            <a:off x="4371366" y="9403745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4358556" y="964351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椭圆 169"/>
          <p:cNvSpPr/>
          <p:nvPr/>
        </p:nvSpPr>
        <p:spPr>
          <a:xfrm>
            <a:off x="4404275" y="97423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椭圆 170"/>
          <p:cNvSpPr/>
          <p:nvPr/>
        </p:nvSpPr>
        <p:spPr>
          <a:xfrm>
            <a:off x="4427134" y="98412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椭圆 171"/>
          <p:cNvSpPr/>
          <p:nvPr/>
        </p:nvSpPr>
        <p:spPr>
          <a:xfrm>
            <a:off x="4491498" y="9804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椭圆 172"/>
          <p:cNvSpPr/>
          <p:nvPr/>
        </p:nvSpPr>
        <p:spPr>
          <a:xfrm>
            <a:off x="4315712" y="9712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椭圆 173"/>
          <p:cNvSpPr/>
          <p:nvPr/>
        </p:nvSpPr>
        <p:spPr>
          <a:xfrm>
            <a:off x="4509622" y="96518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椭圆 174"/>
          <p:cNvSpPr/>
          <p:nvPr/>
        </p:nvSpPr>
        <p:spPr>
          <a:xfrm>
            <a:off x="4467706" y="99337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椭圆 175"/>
          <p:cNvSpPr/>
          <p:nvPr/>
        </p:nvSpPr>
        <p:spPr>
          <a:xfrm>
            <a:off x="4548646" y="9903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椭圆 176"/>
          <p:cNvSpPr/>
          <p:nvPr/>
        </p:nvSpPr>
        <p:spPr>
          <a:xfrm>
            <a:off x="4608777" y="97880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椭圆 177"/>
          <p:cNvSpPr/>
          <p:nvPr/>
        </p:nvSpPr>
        <p:spPr>
          <a:xfrm>
            <a:off x="4318188" y="9903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直接连接符 178"/>
          <p:cNvCxnSpPr>
            <a:stCxn id="169" idx="6"/>
            <a:endCxn id="174" idx="2"/>
          </p:cNvCxnSpPr>
          <p:nvPr/>
        </p:nvCxnSpPr>
        <p:spPr>
          <a:xfrm>
            <a:off x="4404275" y="966637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69" idx="5"/>
            <a:endCxn id="170" idx="0"/>
          </p:cNvCxnSpPr>
          <p:nvPr/>
        </p:nvCxnSpPr>
        <p:spPr>
          <a:xfrm>
            <a:off x="4397580" y="968253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0" idx="4"/>
            <a:endCxn id="171" idx="1"/>
          </p:cNvCxnSpPr>
          <p:nvPr/>
        </p:nvCxnSpPr>
        <p:spPr>
          <a:xfrm>
            <a:off x="4427135" y="978808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170" idx="5"/>
            <a:endCxn id="172" idx="1"/>
          </p:cNvCxnSpPr>
          <p:nvPr/>
        </p:nvCxnSpPr>
        <p:spPr>
          <a:xfrm>
            <a:off x="4443299" y="978138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71" idx="4"/>
            <a:endCxn id="175" idx="0"/>
          </p:cNvCxnSpPr>
          <p:nvPr/>
        </p:nvCxnSpPr>
        <p:spPr>
          <a:xfrm>
            <a:off x="4449994" y="988693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72" idx="4"/>
            <a:endCxn id="176" idx="1"/>
          </p:cNvCxnSpPr>
          <p:nvPr/>
        </p:nvCxnSpPr>
        <p:spPr>
          <a:xfrm>
            <a:off x="4514358" y="984996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75" idx="2"/>
            <a:endCxn id="178" idx="6"/>
          </p:cNvCxnSpPr>
          <p:nvPr/>
        </p:nvCxnSpPr>
        <p:spPr>
          <a:xfrm flipH="1" flipV="1">
            <a:off x="4363907" y="992586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76" idx="0"/>
            <a:endCxn id="177" idx="3"/>
          </p:cNvCxnSpPr>
          <p:nvPr/>
        </p:nvCxnSpPr>
        <p:spPr>
          <a:xfrm flipV="1">
            <a:off x="4571506" y="982710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4342945" y="98023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/>
          <p:cNvSpPr/>
          <p:nvPr/>
        </p:nvSpPr>
        <p:spPr>
          <a:xfrm>
            <a:off x="4267484" y="97738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直接连接符 188"/>
          <p:cNvCxnSpPr>
            <a:stCxn id="173" idx="3"/>
            <a:endCxn id="188" idx="0"/>
          </p:cNvCxnSpPr>
          <p:nvPr/>
        </p:nvCxnSpPr>
        <p:spPr>
          <a:xfrm flipH="1">
            <a:off x="4290344" y="9751807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88" idx="5"/>
            <a:endCxn id="187" idx="2"/>
          </p:cNvCxnSpPr>
          <p:nvPr/>
        </p:nvCxnSpPr>
        <p:spPr>
          <a:xfrm>
            <a:off x="4306508" y="9812877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7" idx="7"/>
            <a:endCxn id="170" idx="3"/>
          </p:cNvCxnSpPr>
          <p:nvPr/>
        </p:nvCxnSpPr>
        <p:spPr>
          <a:xfrm flipV="1">
            <a:off x="4381969" y="9781388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73" idx="6"/>
            <a:endCxn id="170" idx="2"/>
          </p:cNvCxnSpPr>
          <p:nvPr/>
        </p:nvCxnSpPr>
        <p:spPr>
          <a:xfrm>
            <a:off x="4361431" y="9735643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4235981" y="96966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直接连接符 193"/>
          <p:cNvCxnSpPr>
            <a:stCxn id="169" idx="2"/>
            <a:endCxn id="193" idx="7"/>
          </p:cNvCxnSpPr>
          <p:nvPr/>
        </p:nvCxnSpPr>
        <p:spPr>
          <a:xfrm flipH="1">
            <a:off x="4275005" y="9666370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4344508" y="1002130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椭圆 195"/>
          <p:cNvSpPr/>
          <p:nvPr/>
        </p:nvSpPr>
        <p:spPr>
          <a:xfrm>
            <a:off x="4390227" y="101201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椭圆 196"/>
          <p:cNvSpPr/>
          <p:nvPr/>
        </p:nvSpPr>
        <p:spPr>
          <a:xfrm>
            <a:off x="4413086" y="102190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椭圆 197"/>
          <p:cNvSpPr/>
          <p:nvPr/>
        </p:nvSpPr>
        <p:spPr>
          <a:xfrm>
            <a:off x="4477450" y="101820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椭圆 198"/>
          <p:cNvSpPr/>
          <p:nvPr/>
        </p:nvSpPr>
        <p:spPr>
          <a:xfrm>
            <a:off x="4263161" y="100603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椭圆 199"/>
          <p:cNvSpPr/>
          <p:nvPr/>
        </p:nvSpPr>
        <p:spPr>
          <a:xfrm>
            <a:off x="4432478" y="99934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椭圆 200"/>
          <p:cNvSpPr/>
          <p:nvPr/>
        </p:nvSpPr>
        <p:spPr>
          <a:xfrm>
            <a:off x="4453658" y="103114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椭圆 201"/>
          <p:cNvSpPr/>
          <p:nvPr/>
        </p:nvSpPr>
        <p:spPr>
          <a:xfrm>
            <a:off x="4534598" y="10280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椭圆 202"/>
          <p:cNvSpPr/>
          <p:nvPr/>
        </p:nvSpPr>
        <p:spPr>
          <a:xfrm>
            <a:off x="4594729" y="101658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椭圆 203"/>
          <p:cNvSpPr/>
          <p:nvPr/>
        </p:nvSpPr>
        <p:spPr>
          <a:xfrm>
            <a:off x="4304140" y="10280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直接连接符 204"/>
          <p:cNvCxnSpPr>
            <a:stCxn id="195" idx="3"/>
            <a:endCxn id="199" idx="7"/>
          </p:cNvCxnSpPr>
          <p:nvPr/>
        </p:nvCxnSpPr>
        <p:spPr>
          <a:xfrm flipH="1">
            <a:off x="4302185" y="10060331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5" idx="6"/>
            <a:endCxn id="200" idx="2"/>
          </p:cNvCxnSpPr>
          <p:nvPr/>
        </p:nvCxnSpPr>
        <p:spPr>
          <a:xfrm flipV="1">
            <a:off x="4390227" y="10016291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5" idx="5"/>
            <a:endCxn id="196" idx="0"/>
          </p:cNvCxnSpPr>
          <p:nvPr/>
        </p:nvCxnSpPr>
        <p:spPr>
          <a:xfrm>
            <a:off x="4383532" y="1006033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196" idx="4"/>
            <a:endCxn id="197" idx="1"/>
          </p:cNvCxnSpPr>
          <p:nvPr/>
        </p:nvCxnSpPr>
        <p:spPr>
          <a:xfrm>
            <a:off x="4413087" y="1016588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6" idx="5"/>
            <a:endCxn id="198" idx="1"/>
          </p:cNvCxnSpPr>
          <p:nvPr/>
        </p:nvCxnSpPr>
        <p:spPr>
          <a:xfrm>
            <a:off x="4429251" y="10159185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97" idx="4"/>
            <a:endCxn id="201" idx="0"/>
          </p:cNvCxnSpPr>
          <p:nvPr/>
        </p:nvCxnSpPr>
        <p:spPr>
          <a:xfrm>
            <a:off x="4435946" y="1026473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8" idx="4"/>
            <a:endCxn id="202" idx="1"/>
          </p:cNvCxnSpPr>
          <p:nvPr/>
        </p:nvCxnSpPr>
        <p:spPr>
          <a:xfrm>
            <a:off x="4500310" y="10227763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1" idx="2"/>
            <a:endCxn id="204" idx="6"/>
          </p:cNvCxnSpPr>
          <p:nvPr/>
        </p:nvCxnSpPr>
        <p:spPr>
          <a:xfrm flipH="1" flipV="1">
            <a:off x="4349859" y="10303657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2" idx="0"/>
            <a:endCxn id="203" idx="3"/>
          </p:cNvCxnSpPr>
          <p:nvPr/>
        </p:nvCxnSpPr>
        <p:spPr>
          <a:xfrm flipV="1">
            <a:off x="4557458" y="10204904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/>
          <p:cNvSpPr/>
          <p:nvPr/>
        </p:nvSpPr>
        <p:spPr>
          <a:xfrm>
            <a:off x="4324996" y="101682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椭圆 214"/>
          <p:cNvSpPr/>
          <p:nvPr/>
        </p:nvSpPr>
        <p:spPr>
          <a:xfrm>
            <a:off x="4249250" y="101386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直接连接符 215"/>
          <p:cNvCxnSpPr>
            <a:stCxn id="199" idx="4"/>
            <a:endCxn id="215" idx="0"/>
          </p:cNvCxnSpPr>
          <p:nvPr/>
        </p:nvCxnSpPr>
        <p:spPr>
          <a:xfrm flipH="1">
            <a:off x="4272110" y="10106050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5"/>
            <a:endCxn id="214" idx="2"/>
          </p:cNvCxnSpPr>
          <p:nvPr/>
        </p:nvCxnSpPr>
        <p:spPr>
          <a:xfrm>
            <a:off x="4288274" y="10177696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14" idx="7"/>
            <a:endCxn id="196" idx="3"/>
          </p:cNvCxnSpPr>
          <p:nvPr/>
        </p:nvCxnSpPr>
        <p:spPr>
          <a:xfrm flipV="1">
            <a:off x="4364020" y="10159185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4324996" y="10093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/>
          <p:cNvSpPr/>
          <p:nvPr/>
        </p:nvSpPr>
        <p:spPr>
          <a:xfrm>
            <a:off x="4520448" y="100287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/>
          <p:cNvSpPr/>
          <p:nvPr/>
        </p:nvSpPr>
        <p:spPr>
          <a:xfrm>
            <a:off x="4423609" y="100581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/>
          <p:cNvSpPr/>
          <p:nvPr/>
        </p:nvSpPr>
        <p:spPr>
          <a:xfrm>
            <a:off x="4485493" y="10099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直接连接符 222"/>
          <p:cNvCxnSpPr>
            <a:stCxn id="199" idx="5"/>
            <a:endCxn id="219" idx="2"/>
          </p:cNvCxnSpPr>
          <p:nvPr/>
        </p:nvCxnSpPr>
        <p:spPr>
          <a:xfrm>
            <a:off x="4302185" y="10099355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219" idx="3"/>
            <a:endCxn id="215" idx="7"/>
          </p:cNvCxnSpPr>
          <p:nvPr/>
        </p:nvCxnSpPr>
        <p:spPr>
          <a:xfrm flipH="1">
            <a:off x="4288274" y="10132027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219" idx="4"/>
            <a:endCxn id="214" idx="0"/>
          </p:cNvCxnSpPr>
          <p:nvPr/>
        </p:nvCxnSpPr>
        <p:spPr>
          <a:xfrm>
            <a:off x="4347856" y="10138722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19" idx="6"/>
            <a:endCxn id="196" idx="1"/>
          </p:cNvCxnSpPr>
          <p:nvPr/>
        </p:nvCxnSpPr>
        <p:spPr>
          <a:xfrm>
            <a:off x="4370715" y="10115863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9" idx="0"/>
            <a:endCxn id="195" idx="4"/>
          </p:cNvCxnSpPr>
          <p:nvPr/>
        </p:nvCxnSpPr>
        <p:spPr>
          <a:xfrm flipV="1">
            <a:off x="4347856" y="10067026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95" idx="6"/>
            <a:endCxn id="221" idx="1"/>
          </p:cNvCxnSpPr>
          <p:nvPr/>
        </p:nvCxnSpPr>
        <p:spPr>
          <a:xfrm>
            <a:off x="4390227" y="10044167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21" idx="0"/>
            <a:endCxn id="200" idx="4"/>
          </p:cNvCxnSpPr>
          <p:nvPr/>
        </p:nvCxnSpPr>
        <p:spPr>
          <a:xfrm flipV="1">
            <a:off x="4446469" y="10039150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21" idx="4"/>
            <a:endCxn id="196" idx="7"/>
          </p:cNvCxnSpPr>
          <p:nvPr/>
        </p:nvCxnSpPr>
        <p:spPr>
          <a:xfrm flipH="1">
            <a:off x="4429251" y="10103877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1" idx="6"/>
            <a:endCxn id="222" idx="1"/>
          </p:cNvCxnSpPr>
          <p:nvPr/>
        </p:nvCxnSpPr>
        <p:spPr>
          <a:xfrm>
            <a:off x="4469328" y="10081018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196" idx="6"/>
            <a:endCxn id="222" idx="2"/>
          </p:cNvCxnSpPr>
          <p:nvPr/>
        </p:nvCxnSpPr>
        <p:spPr>
          <a:xfrm flipV="1">
            <a:off x="4435946" y="10122214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00" idx="5"/>
            <a:endCxn id="220" idx="2"/>
          </p:cNvCxnSpPr>
          <p:nvPr/>
        </p:nvCxnSpPr>
        <p:spPr>
          <a:xfrm>
            <a:off x="4471502" y="10032455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0" idx="4"/>
            <a:endCxn id="222" idx="7"/>
          </p:cNvCxnSpPr>
          <p:nvPr/>
        </p:nvCxnSpPr>
        <p:spPr>
          <a:xfrm flipH="1">
            <a:off x="4524517" y="10074508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/>
        </p:nvCxnSpPr>
        <p:spPr>
          <a:xfrm>
            <a:off x="4678746" y="9490093"/>
            <a:ext cx="183470" cy="405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/>
        </p:nvCxnSpPr>
        <p:spPr>
          <a:xfrm>
            <a:off x="4714117" y="9847845"/>
            <a:ext cx="18670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>
          <a:xfrm flipV="1">
            <a:off x="4662350" y="10211599"/>
            <a:ext cx="231472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/>
          <p:nvPr/>
        </p:nvCxnSpPr>
        <p:spPr>
          <a:xfrm>
            <a:off x="5332066" y="9787303"/>
            <a:ext cx="1297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组合 242"/>
          <p:cNvGrpSpPr/>
          <p:nvPr/>
        </p:nvGrpSpPr>
        <p:grpSpPr>
          <a:xfrm>
            <a:off x="4904198" y="9628708"/>
            <a:ext cx="386136" cy="335911"/>
            <a:chOff x="4205906" y="8622862"/>
            <a:chExt cx="386136" cy="335911"/>
          </a:xfrm>
        </p:grpSpPr>
        <p:sp>
          <p:nvSpPr>
            <p:cNvPr id="244" name="椭圆 243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直接连接符 253"/>
            <p:cNvCxnSpPr>
              <a:stCxn id="244" idx="3"/>
              <a:endCxn id="248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>
              <a:stCxn id="244" idx="6"/>
              <a:endCxn id="249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>
              <a:stCxn id="244" idx="5"/>
              <a:endCxn id="245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>
              <a:stCxn id="245" idx="4"/>
              <a:endCxn id="246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>
              <a:stCxn id="245" idx="5"/>
              <a:endCxn id="247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>
              <a:stCxn id="246" idx="4"/>
              <a:endCxn id="250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>
              <a:stCxn id="247" idx="4"/>
              <a:endCxn id="251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>
              <a:stCxn id="250" idx="2"/>
              <a:endCxn id="253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>
              <a:stCxn id="251" idx="0"/>
              <a:endCxn id="252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组合 262"/>
          <p:cNvGrpSpPr/>
          <p:nvPr/>
        </p:nvGrpSpPr>
        <p:grpSpPr>
          <a:xfrm>
            <a:off x="4915912" y="9994982"/>
            <a:ext cx="386136" cy="335911"/>
            <a:chOff x="4205906" y="8622862"/>
            <a:chExt cx="386136" cy="335911"/>
          </a:xfrm>
        </p:grpSpPr>
        <p:sp>
          <p:nvSpPr>
            <p:cNvPr id="264" name="椭圆 263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4" name="直接连接符 273"/>
            <p:cNvCxnSpPr>
              <a:stCxn id="264" idx="3"/>
              <a:endCxn id="268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>
              <a:stCxn id="264" idx="6"/>
              <a:endCxn id="269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>
              <a:stCxn id="264" idx="5"/>
              <a:endCxn id="265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>
              <a:stCxn id="265" idx="4"/>
              <a:endCxn id="266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>
              <a:stCxn id="265" idx="5"/>
              <a:endCxn id="267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6" idx="4"/>
              <a:endCxn id="270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7" idx="4"/>
              <a:endCxn id="271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70" idx="2"/>
              <a:endCxn id="273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71" idx="0"/>
              <a:endCxn id="272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椭圆 282"/>
          <p:cNvSpPr/>
          <p:nvPr/>
        </p:nvSpPr>
        <p:spPr>
          <a:xfrm>
            <a:off x="5583238" y="9281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椭圆 283"/>
          <p:cNvSpPr/>
          <p:nvPr/>
        </p:nvSpPr>
        <p:spPr>
          <a:xfrm>
            <a:off x="5628957" y="9380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椭圆 284"/>
          <p:cNvSpPr/>
          <p:nvPr/>
        </p:nvSpPr>
        <p:spPr>
          <a:xfrm>
            <a:off x="5651816" y="9479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椭圆 285"/>
          <p:cNvSpPr/>
          <p:nvPr/>
        </p:nvSpPr>
        <p:spPr>
          <a:xfrm>
            <a:off x="5493042" y="937979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椭圆 286"/>
          <p:cNvSpPr/>
          <p:nvPr/>
        </p:nvSpPr>
        <p:spPr>
          <a:xfrm>
            <a:off x="5692388" y="9572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直接连接符 287"/>
          <p:cNvCxnSpPr>
            <a:stCxn id="283" idx="3"/>
            <a:endCxn id="286" idx="7"/>
          </p:cNvCxnSpPr>
          <p:nvPr/>
        </p:nvCxnSpPr>
        <p:spPr>
          <a:xfrm flipH="1">
            <a:off x="5532066" y="9320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3" idx="5"/>
            <a:endCxn id="284" idx="0"/>
          </p:cNvCxnSpPr>
          <p:nvPr/>
        </p:nvCxnSpPr>
        <p:spPr>
          <a:xfrm>
            <a:off x="5622262" y="9320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>
            <a:stCxn id="284" idx="4"/>
            <a:endCxn id="285" idx="1"/>
          </p:cNvCxnSpPr>
          <p:nvPr/>
        </p:nvCxnSpPr>
        <p:spPr>
          <a:xfrm>
            <a:off x="5651817" y="9426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5" idx="4"/>
            <a:endCxn id="287" idx="0"/>
          </p:cNvCxnSpPr>
          <p:nvPr/>
        </p:nvCxnSpPr>
        <p:spPr>
          <a:xfrm>
            <a:off x="5674676" y="9525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/>
        </p:nvCxnSpPr>
        <p:spPr>
          <a:xfrm>
            <a:off x="5317587" y="9440761"/>
            <a:ext cx="1297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5607308" y="999807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椭圆 294"/>
          <p:cNvSpPr/>
          <p:nvPr/>
        </p:nvSpPr>
        <p:spPr>
          <a:xfrm>
            <a:off x="5653027" y="100969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椭圆 295"/>
          <p:cNvSpPr/>
          <p:nvPr/>
        </p:nvSpPr>
        <p:spPr>
          <a:xfrm>
            <a:off x="5675886" y="101957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椭圆 296"/>
          <p:cNvSpPr/>
          <p:nvPr/>
        </p:nvSpPr>
        <p:spPr>
          <a:xfrm>
            <a:off x="5517112" y="1009604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椭圆 297"/>
          <p:cNvSpPr/>
          <p:nvPr/>
        </p:nvSpPr>
        <p:spPr>
          <a:xfrm>
            <a:off x="5716458" y="102882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直接连接符 298"/>
          <p:cNvCxnSpPr>
            <a:stCxn id="294" idx="3"/>
            <a:endCxn id="297" idx="7"/>
          </p:cNvCxnSpPr>
          <p:nvPr/>
        </p:nvCxnSpPr>
        <p:spPr>
          <a:xfrm flipH="1">
            <a:off x="5556136" y="10037101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/>
          <p:cNvCxnSpPr>
            <a:stCxn id="294" idx="5"/>
            <a:endCxn id="295" idx="0"/>
          </p:cNvCxnSpPr>
          <p:nvPr/>
        </p:nvCxnSpPr>
        <p:spPr>
          <a:xfrm>
            <a:off x="5646332" y="1003710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5" idx="4"/>
            <a:endCxn id="296" idx="1"/>
          </p:cNvCxnSpPr>
          <p:nvPr/>
        </p:nvCxnSpPr>
        <p:spPr>
          <a:xfrm>
            <a:off x="5675887" y="1014265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stCxn id="296" idx="4"/>
            <a:endCxn id="298" idx="0"/>
          </p:cNvCxnSpPr>
          <p:nvPr/>
        </p:nvCxnSpPr>
        <p:spPr>
          <a:xfrm>
            <a:off x="5698746" y="1024150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/>
          <p:nvPr/>
        </p:nvCxnSpPr>
        <p:spPr>
          <a:xfrm>
            <a:off x="5341657" y="10157008"/>
            <a:ext cx="1297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>
            <a:off x="5738107" y="9440761"/>
            <a:ext cx="192782" cy="22348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5765489" y="9825245"/>
            <a:ext cx="16935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组合 306"/>
          <p:cNvGrpSpPr/>
          <p:nvPr/>
        </p:nvGrpSpPr>
        <p:grpSpPr>
          <a:xfrm>
            <a:off x="4266009" y="10404830"/>
            <a:ext cx="386136" cy="335911"/>
            <a:chOff x="4197688" y="10514565"/>
            <a:chExt cx="386136" cy="335911"/>
          </a:xfrm>
        </p:grpSpPr>
        <p:sp>
          <p:nvSpPr>
            <p:cNvPr id="308" name="椭圆 307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直接连接符 317"/>
            <p:cNvCxnSpPr>
              <a:stCxn id="308" idx="3"/>
              <a:endCxn id="312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308" idx="6"/>
              <a:endCxn id="313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>
              <a:stCxn id="308" idx="5"/>
              <a:endCxn id="309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>
              <a:stCxn id="309" idx="4"/>
              <a:endCxn id="310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>
              <a:stCxn id="309" idx="5"/>
              <a:endCxn id="311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>
              <a:stCxn id="310" idx="4"/>
              <a:endCxn id="314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>
              <a:stCxn id="311" idx="4"/>
              <a:endCxn id="315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>
              <a:stCxn id="314" idx="2"/>
              <a:endCxn id="317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>
              <a:stCxn id="315" idx="0"/>
              <a:endCxn id="316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组合 326"/>
          <p:cNvGrpSpPr/>
          <p:nvPr/>
        </p:nvGrpSpPr>
        <p:grpSpPr>
          <a:xfrm>
            <a:off x="5507580" y="10419681"/>
            <a:ext cx="195237" cy="335911"/>
            <a:chOff x="2299836" y="10327767"/>
            <a:chExt cx="195237" cy="335911"/>
          </a:xfrm>
        </p:grpSpPr>
        <p:sp>
          <p:nvSpPr>
            <p:cNvPr id="328" name="椭圆 327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直接连接符 332"/>
            <p:cNvCxnSpPr>
              <a:stCxn id="328" idx="5"/>
              <a:endCxn id="329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>
              <a:stCxn id="329" idx="4"/>
              <a:endCxn id="330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>
              <a:stCxn id="330" idx="4"/>
              <a:endCxn id="331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>
              <a:stCxn id="331" idx="2"/>
              <a:endCxn id="332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7" name="直接箭头连接符 336"/>
          <p:cNvCxnSpPr/>
          <p:nvPr/>
        </p:nvCxnSpPr>
        <p:spPr>
          <a:xfrm flipV="1">
            <a:off x="4704798" y="10586014"/>
            <a:ext cx="757772" cy="910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5724927" y="10600681"/>
            <a:ext cx="347385" cy="2610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文本框 340"/>
              <p:cNvSpPr txBox="1"/>
              <p:nvPr/>
            </p:nvSpPr>
            <p:spPr>
              <a:xfrm>
                <a:off x="5333330" y="9509572"/>
                <a:ext cx="3280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chemeClr val="tx1"/>
                    </a:solidFill>
                  </a:rPr>
                  <a:t>’’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1" name="文本框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330" y="9509572"/>
                <a:ext cx="328039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14815" t="-24000" r="-22222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文本框 341"/>
              <p:cNvSpPr txBox="1"/>
              <p:nvPr/>
            </p:nvSpPr>
            <p:spPr>
              <a:xfrm>
                <a:off x="5323835" y="9847508"/>
                <a:ext cx="35939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chemeClr val="tx1"/>
                    </a:solidFill>
                  </a:rPr>
                  <a:t>’’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2" name="文本框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35" y="9847508"/>
                <a:ext cx="359394" cy="166199"/>
              </a:xfrm>
              <a:prstGeom prst="rect">
                <a:avLst/>
              </a:prstGeom>
              <a:blipFill rotWithShape="0">
                <a:blip r:embed="rId16"/>
                <a:stretch>
                  <a:fillRect l="-11864" t="-17857" r="-20339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文本框 342"/>
              <p:cNvSpPr txBox="1"/>
              <p:nvPr/>
            </p:nvSpPr>
            <p:spPr>
              <a:xfrm>
                <a:off x="4676912" y="9578699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chemeClr val="tx1"/>
                    </a:solidFill>
                  </a:rPr>
                  <a:t>’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3" name="文本框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912" y="9578699"/>
                <a:ext cx="295978" cy="153888"/>
              </a:xfrm>
              <a:prstGeom prst="rect">
                <a:avLst/>
              </a:prstGeom>
              <a:blipFill rotWithShape="0">
                <a:blip r:embed="rId17"/>
                <a:stretch>
                  <a:fillRect l="-14286" t="-19231" r="-244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文本框 343"/>
              <p:cNvSpPr txBox="1"/>
              <p:nvPr/>
            </p:nvSpPr>
            <p:spPr>
              <a:xfrm>
                <a:off x="4667417" y="9916635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chemeClr val="tx1"/>
                    </a:solidFill>
                  </a:rPr>
                  <a:t>’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4" name="文本框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417" y="9916635"/>
                <a:ext cx="327334" cy="166199"/>
              </a:xfrm>
              <a:prstGeom prst="rect">
                <a:avLst/>
              </a:prstGeom>
              <a:blipFill rotWithShape="0">
                <a:blip r:embed="rId18"/>
                <a:stretch>
                  <a:fillRect l="-15094" t="-22222" r="-24528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文本框 344"/>
              <p:cNvSpPr txBox="1"/>
              <p:nvPr/>
            </p:nvSpPr>
            <p:spPr>
              <a:xfrm>
                <a:off x="5644986" y="10365153"/>
                <a:ext cx="314958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5" name="文本框 3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986" y="10365153"/>
                <a:ext cx="314958" cy="165751"/>
              </a:xfrm>
              <a:prstGeom prst="rect">
                <a:avLst/>
              </a:prstGeom>
              <a:blipFill rotWithShape="0">
                <a:blip r:embed="rId19"/>
                <a:stretch>
                  <a:fillRect l="-7692" r="-11538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文本框 345"/>
              <p:cNvSpPr txBox="1"/>
              <p:nvPr/>
            </p:nvSpPr>
            <p:spPr>
              <a:xfrm>
                <a:off x="4017209" y="10336805"/>
                <a:ext cx="281295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6" name="文本框 3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209" y="10336805"/>
                <a:ext cx="281295" cy="165751"/>
              </a:xfrm>
              <a:prstGeom prst="rect">
                <a:avLst/>
              </a:prstGeom>
              <a:blipFill rotWithShape="0">
                <a:blip r:embed="rId20"/>
                <a:stretch>
                  <a:fillRect l="-10870" r="-217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文本框 347"/>
              <p:cNvSpPr txBox="1"/>
              <p:nvPr/>
            </p:nvSpPr>
            <p:spPr>
              <a:xfrm>
                <a:off x="5641839" y="9180353"/>
                <a:ext cx="27122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chemeClr val="tx1"/>
                    </a:solidFill>
                  </a:rPr>
                  <a:t>’’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8" name="文本框 3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839" y="9180353"/>
                <a:ext cx="271228" cy="166199"/>
              </a:xfrm>
              <a:prstGeom prst="rect">
                <a:avLst/>
              </a:prstGeom>
              <a:blipFill rotWithShape="0">
                <a:blip r:embed="rId21"/>
                <a:stretch>
                  <a:fillRect l="-15556" t="-22222" r="-26667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文本框 348"/>
              <p:cNvSpPr txBox="1"/>
              <p:nvPr/>
            </p:nvSpPr>
            <p:spPr>
              <a:xfrm>
                <a:off x="4732090" y="9194626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chemeClr val="tx1"/>
                    </a:solidFill>
                  </a:rPr>
                  <a:t>’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9" name="文本框 3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090" y="9194626"/>
                <a:ext cx="239168" cy="166199"/>
              </a:xfrm>
              <a:prstGeom prst="rect">
                <a:avLst/>
              </a:prstGeom>
              <a:blipFill rotWithShape="0">
                <a:blip r:embed="rId22"/>
                <a:stretch>
                  <a:fillRect l="-17949" t="-17857" r="-33333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文本框 349"/>
              <p:cNvSpPr txBox="1"/>
              <p:nvPr/>
            </p:nvSpPr>
            <p:spPr>
              <a:xfrm>
                <a:off x="3999638" y="9529460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0" name="文本框 3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38" y="9529460"/>
                <a:ext cx="295978" cy="153888"/>
              </a:xfrm>
              <a:prstGeom prst="rect">
                <a:avLst/>
              </a:prstGeom>
              <a:blipFill rotWithShape="0">
                <a:blip r:embed="rId23"/>
                <a:stretch>
                  <a:fillRect l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文本框 350"/>
              <p:cNvSpPr txBox="1"/>
              <p:nvPr/>
            </p:nvSpPr>
            <p:spPr>
              <a:xfrm>
                <a:off x="3990143" y="9867396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𝑎𝑓𝑖𝑏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1" name="文本框 3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143" y="9867396"/>
                <a:ext cx="327334" cy="166199"/>
              </a:xfrm>
              <a:prstGeom prst="rect">
                <a:avLst/>
              </a:prstGeom>
              <a:blipFill rotWithShape="0">
                <a:blip r:embed="rId24"/>
                <a:stretch>
                  <a:fillRect l="-9434" r="-5660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文本框 351"/>
              <p:cNvSpPr txBox="1"/>
              <p:nvPr/>
            </p:nvSpPr>
            <p:spPr>
              <a:xfrm>
                <a:off x="4054816" y="9145387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2" name="文本框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816" y="9145387"/>
                <a:ext cx="239168" cy="166199"/>
              </a:xfrm>
              <a:prstGeom prst="rect">
                <a:avLst/>
              </a:prstGeom>
              <a:blipFill rotWithShape="0">
                <a:blip r:embed="rId25"/>
                <a:stretch>
                  <a:fillRect l="-10256" r="-7692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3" name="组合 352"/>
          <p:cNvGrpSpPr/>
          <p:nvPr/>
        </p:nvGrpSpPr>
        <p:grpSpPr>
          <a:xfrm>
            <a:off x="1733879" y="7789638"/>
            <a:ext cx="1877645" cy="1142321"/>
            <a:chOff x="63862" y="699796"/>
            <a:chExt cx="3155896" cy="1919984"/>
          </a:xfrm>
        </p:grpSpPr>
        <p:sp>
          <p:nvSpPr>
            <p:cNvPr id="354" name="矩形 353"/>
            <p:cNvSpPr/>
            <p:nvPr/>
          </p:nvSpPr>
          <p:spPr>
            <a:xfrm>
              <a:off x="1390262" y="1508448"/>
              <a:ext cx="236376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cxnSp>
          <p:nvCxnSpPr>
            <p:cNvPr id="355" name="直接连接符 354"/>
            <p:cNvCxnSpPr/>
            <p:nvPr/>
          </p:nvCxnSpPr>
          <p:spPr>
            <a:xfrm>
              <a:off x="1129005" y="1119673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箭头连接符 355"/>
            <p:cNvCxnSpPr/>
            <p:nvPr/>
          </p:nvCxnSpPr>
          <p:spPr>
            <a:xfrm flipV="1">
              <a:off x="1390262" y="699796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箭头连接符 356"/>
            <p:cNvCxnSpPr/>
            <p:nvPr/>
          </p:nvCxnSpPr>
          <p:spPr>
            <a:xfrm flipV="1">
              <a:off x="1941805" y="699796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箭头连接符 357"/>
            <p:cNvCxnSpPr/>
            <p:nvPr/>
          </p:nvCxnSpPr>
          <p:spPr>
            <a:xfrm flipV="1">
              <a:off x="2493348" y="699796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1129005" y="1775926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箭头连接符 359"/>
            <p:cNvCxnSpPr/>
            <p:nvPr/>
          </p:nvCxnSpPr>
          <p:spPr>
            <a:xfrm>
              <a:off x="1626638" y="1775926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箭头连接符 360"/>
            <p:cNvCxnSpPr/>
            <p:nvPr/>
          </p:nvCxnSpPr>
          <p:spPr>
            <a:xfrm>
              <a:off x="2155373" y="1775926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箭头连接符 361"/>
            <p:cNvCxnSpPr/>
            <p:nvPr/>
          </p:nvCxnSpPr>
          <p:spPr>
            <a:xfrm>
              <a:off x="2684107" y="1775926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1390262" y="1119672"/>
              <a:ext cx="0" cy="656254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文本框 363"/>
            <p:cNvSpPr txBox="1"/>
            <p:nvPr/>
          </p:nvSpPr>
          <p:spPr>
            <a:xfrm>
              <a:off x="1247474" y="1477858"/>
              <a:ext cx="520536" cy="336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AVI</a:t>
              </a:r>
              <a:endParaRPr lang="en-US" sz="700" dirty="0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1934785" y="1499115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1780039" y="1480262"/>
              <a:ext cx="520536" cy="336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AVI</a:t>
              </a:r>
              <a:endParaRPr lang="en-US" sz="700" dirty="0"/>
            </a:p>
          </p:txBody>
        </p:sp>
        <p:cxnSp>
          <p:nvCxnSpPr>
            <p:cNvPr id="367" name="直接连接符 366"/>
            <p:cNvCxnSpPr/>
            <p:nvPr/>
          </p:nvCxnSpPr>
          <p:spPr>
            <a:xfrm>
              <a:off x="1941805" y="1119672"/>
              <a:ext cx="0" cy="656254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矩形 367"/>
            <p:cNvSpPr/>
            <p:nvPr/>
          </p:nvSpPr>
          <p:spPr>
            <a:xfrm>
              <a:off x="2470261" y="1492504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2328430" y="1473650"/>
              <a:ext cx="520536" cy="336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AVI</a:t>
              </a:r>
              <a:endParaRPr lang="en-US" sz="700" dirty="0"/>
            </a:p>
          </p:txBody>
        </p:sp>
        <p:cxnSp>
          <p:nvCxnSpPr>
            <p:cNvPr id="370" name="直接连接符 369"/>
            <p:cNvCxnSpPr/>
            <p:nvPr/>
          </p:nvCxnSpPr>
          <p:spPr>
            <a:xfrm>
              <a:off x="2483739" y="1119672"/>
              <a:ext cx="0" cy="656254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文本框 370"/>
            <p:cNvSpPr txBox="1"/>
            <p:nvPr/>
          </p:nvSpPr>
          <p:spPr>
            <a:xfrm>
              <a:off x="1595025" y="2034071"/>
              <a:ext cx="542090" cy="413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VP</a:t>
              </a:r>
              <a:endParaRPr lang="en-US" sz="1000" dirty="0"/>
            </a:p>
          </p:txBody>
        </p:sp>
        <p:sp>
          <p:nvSpPr>
            <p:cNvPr id="372" name="文本框 371"/>
            <p:cNvSpPr txBox="1"/>
            <p:nvPr/>
          </p:nvSpPr>
          <p:spPr>
            <a:xfrm>
              <a:off x="2123757" y="2038831"/>
              <a:ext cx="542090" cy="413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VP</a:t>
              </a:r>
              <a:endParaRPr lang="en-US" sz="1000" dirty="0"/>
            </a:p>
          </p:txBody>
        </p:sp>
        <p:sp>
          <p:nvSpPr>
            <p:cNvPr id="373" name="文本框 372"/>
            <p:cNvSpPr txBox="1"/>
            <p:nvPr/>
          </p:nvSpPr>
          <p:spPr>
            <a:xfrm>
              <a:off x="2677668" y="2046902"/>
              <a:ext cx="542090" cy="413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VP</a:t>
              </a:r>
              <a:endParaRPr lang="en-US" sz="1000" dirty="0"/>
            </a:p>
          </p:txBody>
        </p:sp>
        <p:cxnSp>
          <p:nvCxnSpPr>
            <p:cNvPr id="374" name="直接箭头连接符 373"/>
            <p:cNvCxnSpPr/>
            <p:nvPr/>
          </p:nvCxnSpPr>
          <p:spPr>
            <a:xfrm>
              <a:off x="1626638" y="2006084"/>
              <a:ext cx="52873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文本框 374"/>
            <p:cNvSpPr txBox="1"/>
            <p:nvPr/>
          </p:nvSpPr>
          <p:spPr>
            <a:xfrm>
              <a:off x="1603830" y="1734735"/>
              <a:ext cx="655250" cy="36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&lt;500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文本框 375"/>
                <p:cNvSpPr txBox="1"/>
                <p:nvPr/>
              </p:nvSpPr>
              <p:spPr>
                <a:xfrm>
                  <a:off x="63862" y="2361129"/>
                  <a:ext cx="413089" cy="258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376" name="文本框 3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62" y="2361129"/>
                  <a:ext cx="413089" cy="258651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219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6" name="组合 445"/>
          <p:cNvGrpSpPr/>
          <p:nvPr/>
        </p:nvGrpSpPr>
        <p:grpSpPr>
          <a:xfrm>
            <a:off x="1715363" y="9112249"/>
            <a:ext cx="2223238" cy="1388828"/>
            <a:chOff x="2001591" y="4580512"/>
            <a:chExt cx="2223238" cy="1388828"/>
          </a:xfrm>
        </p:grpSpPr>
        <p:sp>
          <p:nvSpPr>
            <p:cNvPr id="380" name="文本框 379"/>
            <p:cNvSpPr txBox="1"/>
            <p:nvPr/>
          </p:nvSpPr>
          <p:spPr>
            <a:xfrm>
              <a:off x="2471623" y="5126157"/>
              <a:ext cx="412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</a:rPr>
                <a:t>PVC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grpSp>
          <p:nvGrpSpPr>
            <p:cNvPr id="381" name="组合 380"/>
            <p:cNvGrpSpPr/>
            <p:nvPr/>
          </p:nvGrpSpPr>
          <p:grpSpPr>
            <a:xfrm>
              <a:off x="2001591" y="4580512"/>
              <a:ext cx="2223238" cy="1388828"/>
              <a:chOff x="3044885" y="695220"/>
              <a:chExt cx="2991022" cy="1868453"/>
            </a:xfrm>
          </p:grpSpPr>
          <p:sp>
            <p:nvSpPr>
              <p:cNvPr id="382" name="矩形 381"/>
              <p:cNvSpPr/>
              <p:nvPr/>
            </p:nvSpPr>
            <p:spPr>
              <a:xfrm>
                <a:off x="4305734" y="1503872"/>
                <a:ext cx="236376" cy="2674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/>
                  <a:t>AVI</a:t>
                </a:r>
                <a:endParaRPr lang="en-US" sz="100" dirty="0"/>
              </a:p>
            </p:txBody>
          </p:sp>
          <p:cxnSp>
            <p:nvCxnSpPr>
              <p:cNvPr id="383" name="直接连接符 382"/>
              <p:cNvCxnSpPr/>
              <p:nvPr/>
            </p:nvCxnSpPr>
            <p:spPr>
              <a:xfrm>
                <a:off x="3834882" y="1115097"/>
                <a:ext cx="19917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箭头连接符 383"/>
              <p:cNvCxnSpPr/>
              <p:nvPr/>
            </p:nvCxnSpPr>
            <p:spPr>
              <a:xfrm flipV="1">
                <a:off x="4305734" y="695220"/>
                <a:ext cx="0" cy="4198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箭头连接符 384"/>
              <p:cNvCxnSpPr/>
              <p:nvPr/>
            </p:nvCxnSpPr>
            <p:spPr>
              <a:xfrm flipV="1">
                <a:off x="4857277" y="695220"/>
                <a:ext cx="0" cy="4198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箭头连接符 385"/>
              <p:cNvCxnSpPr/>
              <p:nvPr/>
            </p:nvCxnSpPr>
            <p:spPr>
              <a:xfrm flipV="1">
                <a:off x="5408820" y="695220"/>
                <a:ext cx="0" cy="4198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/>
              <p:cNvCxnSpPr/>
              <p:nvPr/>
            </p:nvCxnSpPr>
            <p:spPr>
              <a:xfrm>
                <a:off x="3834882" y="1771350"/>
                <a:ext cx="19917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箭头连接符 387"/>
              <p:cNvCxnSpPr/>
              <p:nvPr/>
            </p:nvCxnSpPr>
            <p:spPr>
              <a:xfrm>
                <a:off x="4542110" y="1771350"/>
                <a:ext cx="0" cy="5100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箭头连接符 388"/>
              <p:cNvCxnSpPr/>
              <p:nvPr/>
            </p:nvCxnSpPr>
            <p:spPr>
              <a:xfrm>
                <a:off x="5070845" y="1771350"/>
                <a:ext cx="0" cy="5100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箭头连接符 389"/>
              <p:cNvCxnSpPr/>
              <p:nvPr/>
            </p:nvCxnSpPr>
            <p:spPr>
              <a:xfrm>
                <a:off x="5599579" y="1771350"/>
                <a:ext cx="0" cy="5100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/>
            </p:nvCxnSpPr>
            <p:spPr>
              <a:xfrm>
                <a:off x="4305734" y="1115096"/>
                <a:ext cx="0" cy="65625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文本框 391"/>
              <p:cNvSpPr txBox="1"/>
              <p:nvPr/>
            </p:nvSpPr>
            <p:spPr>
              <a:xfrm>
                <a:off x="4227522" y="1499112"/>
                <a:ext cx="440377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AVI</a:t>
                </a:r>
                <a:endParaRPr lang="en-US" sz="800" dirty="0"/>
              </a:p>
            </p:txBody>
          </p:sp>
          <p:sp>
            <p:nvSpPr>
              <p:cNvPr id="393" name="矩形 392"/>
              <p:cNvSpPr/>
              <p:nvPr/>
            </p:nvSpPr>
            <p:spPr>
              <a:xfrm>
                <a:off x="4850257" y="1494539"/>
                <a:ext cx="220588" cy="2674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/>
                  <a:t>AVI</a:t>
                </a:r>
                <a:endParaRPr lang="en-US" sz="100" dirty="0"/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4785917" y="1475686"/>
                <a:ext cx="440377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AVI</a:t>
                </a:r>
                <a:endParaRPr lang="en-US" sz="800" dirty="0"/>
              </a:p>
            </p:txBody>
          </p:sp>
          <p:cxnSp>
            <p:nvCxnSpPr>
              <p:cNvPr id="395" name="直接连接符 394"/>
              <p:cNvCxnSpPr/>
              <p:nvPr/>
            </p:nvCxnSpPr>
            <p:spPr>
              <a:xfrm>
                <a:off x="4857277" y="1115095"/>
                <a:ext cx="0" cy="65625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矩形 395"/>
              <p:cNvSpPr/>
              <p:nvPr/>
            </p:nvSpPr>
            <p:spPr>
              <a:xfrm>
                <a:off x="5385733" y="1487928"/>
                <a:ext cx="220588" cy="2674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/>
                  <a:t>AVI</a:t>
                </a:r>
                <a:endParaRPr lang="en-US" sz="100" dirty="0"/>
              </a:p>
            </p:txBody>
          </p:sp>
          <p:sp>
            <p:nvSpPr>
              <p:cNvPr id="397" name="文本框 396"/>
              <p:cNvSpPr txBox="1"/>
              <p:nvPr/>
            </p:nvSpPr>
            <p:spPr>
              <a:xfrm>
                <a:off x="5321393" y="1469075"/>
                <a:ext cx="440377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AVI</a:t>
                </a:r>
                <a:endParaRPr lang="en-US" sz="800" dirty="0"/>
              </a:p>
            </p:txBody>
          </p:sp>
          <p:cxnSp>
            <p:nvCxnSpPr>
              <p:cNvPr id="398" name="直接连接符 397"/>
              <p:cNvCxnSpPr/>
              <p:nvPr/>
            </p:nvCxnSpPr>
            <p:spPr>
              <a:xfrm>
                <a:off x="5399211" y="1115096"/>
                <a:ext cx="0" cy="65625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箭头连接符 398"/>
              <p:cNvCxnSpPr/>
              <p:nvPr/>
            </p:nvCxnSpPr>
            <p:spPr>
              <a:xfrm>
                <a:off x="4542110" y="2001508"/>
                <a:ext cx="52873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文本框 399"/>
              <p:cNvSpPr txBox="1"/>
              <p:nvPr/>
            </p:nvSpPr>
            <p:spPr>
              <a:xfrm>
                <a:off x="4519302" y="1730160"/>
                <a:ext cx="558988" cy="310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FF0000"/>
                    </a:solidFill>
                  </a:rPr>
                  <a:t>&lt;500</a:t>
                </a:r>
                <a:endParaRPr lang="en-US" sz="9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1" name="文本框 400"/>
              <p:cNvSpPr txBox="1"/>
              <p:nvPr/>
            </p:nvSpPr>
            <p:spPr>
              <a:xfrm>
                <a:off x="4499948" y="2028030"/>
                <a:ext cx="453317" cy="351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VP</a:t>
                </a:r>
                <a:endParaRPr lang="en-US" sz="1050" dirty="0"/>
              </a:p>
            </p:txBody>
          </p:sp>
          <p:sp>
            <p:nvSpPr>
              <p:cNvPr id="402" name="文本框 401"/>
              <p:cNvSpPr txBox="1"/>
              <p:nvPr/>
            </p:nvSpPr>
            <p:spPr>
              <a:xfrm>
                <a:off x="5028679" y="2032790"/>
                <a:ext cx="453317" cy="351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VP</a:t>
                </a:r>
                <a:endParaRPr lang="en-US" sz="1050" dirty="0"/>
              </a:p>
            </p:txBody>
          </p:sp>
          <p:sp>
            <p:nvSpPr>
              <p:cNvPr id="403" name="文本框 402"/>
              <p:cNvSpPr txBox="1"/>
              <p:nvPr/>
            </p:nvSpPr>
            <p:spPr>
              <a:xfrm>
                <a:off x="5582590" y="2040861"/>
                <a:ext cx="453317" cy="351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VP</a:t>
                </a:r>
                <a:endParaRPr lang="en-US" sz="1050" dirty="0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4535276" y="884939"/>
                <a:ext cx="318751" cy="2301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05" name="直接连接符 404"/>
              <p:cNvCxnSpPr/>
              <p:nvPr/>
            </p:nvCxnSpPr>
            <p:spPr>
              <a:xfrm>
                <a:off x="4544701" y="884939"/>
                <a:ext cx="0" cy="89098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矩形 405"/>
              <p:cNvSpPr/>
              <p:nvPr/>
            </p:nvSpPr>
            <p:spPr>
              <a:xfrm>
                <a:off x="5077209" y="888805"/>
                <a:ext cx="318751" cy="2301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07" name="直接连接符 406"/>
              <p:cNvCxnSpPr/>
              <p:nvPr/>
            </p:nvCxnSpPr>
            <p:spPr>
              <a:xfrm>
                <a:off x="5086634" y="888805"/>
                <a:ext cx="0" cy="89098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矩形 407"/>
              <p:cNvSpPr/>
              <p:nvPr/>
            </p:nvSpPr>
            <p:spPr>
              <a:xfrm>
                <a:off x="3974887" y="884939"/>
                <a:ext cx="318751" cy="2301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09" name="直接箭头连接符 408"/>
              <p:cNvCxnSpPr/>
              <p:nvPr/>
            </p:nvCxnSpPr>
            <p:spPr>
              <a:xfrm>
                <a:off x="3974887" y="1115095"/>
                <a:ext cx="0" cy="3885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文本框 409"/>
              <p:cNvSpPr txBox="1"/>
              <p:nvPr/>
            </p:nvSpPr>
            <p:spPr>
              <a:xfrm>
                <a:off x="3886878" y="865230"/>
                <a:ext cx="526641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cond</a:t>
                </a:r>
                <a:endParaRPr lang="en-US" sz="800" dirty="0"/>
              </a:p>
            </p:txBody>
          </p:sp>
          <p:sp>
            <p:nvSpPr>
              <p:cNvPr id="411" name="文本框 410"/>
              <p:cNvSpPr txBox="1"/>
              <p:nvPr/>
            </p:nvSpPr>
            <p:spPr>
              <a:xfrm>
                <a:off x="4467274" y="865230"/>
                <a:ext cx="526641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cond</a:t>
                </a:r>
                <a:endParaRPr lang="en-US" sz="800" dirty="0"/>
              </a:p>
            </p:txBody>
          </p:sp>
          <p:sp>
            <p:nvSpPr>
              <p:cNvPr id="412" name="文本框 411"/>
              <p:cNvSpPr txBox="1"/>
              <p:nvPr/>
            </p:nvSpPr>
            <p:spPr>
              <a:xfrm>
                <a:off x="5014039" y="858856"/>
                <a:ext cx="526641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cond</a:t>
                </a:r>
                <a:endParaRPr 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文本框 412"/>
                  <p:cNvSpPr txBox="1"/>
                  <p:nvPr/>
                </p:nvSpPr>
                <p:spPr>
                  <a:xfrm>
                    <a:off x="3044885" y="2346288"/>
                    <a:ext cx="520774" cy="217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  <m:sSub>
                            <m:sSubPr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0" smtClean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𝑷𝑽𝑪</m:t>
                              </m:r>
                            </m:sub>
                          </m:sSub>
                        </m:oMath>
                      </m:oMathPara>
                    </a14:m>
                    <a:endParaRPr lang="en-US" sz="1050" b="1" dirty="0"/>
                  </a:p>
                </p:txBody>
              </p:sp>
            </mc:Choice>
            <mc:Fallback xmlns="">
              <p:sp>
                <p:nvSpPr>
                  <p:cNvPr id="413" name="文本框 4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4885" y="2346288"/>
                    <a:ext cx="520774" cy="217385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7813" r="-3125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14" name="组合 413"/>
          <p:cNvGrpSpPr/>
          <p:nvPr/>
        </p:nvGrpSpPr>
        <p:grpSpPr>
          <a:xfrm>
            <a:off x="1730102" y="10666505"/>
            <a:ext cx="2182919" cy="1267835"/>
            <a:chOff x="5563677" y="695218"/>
            <a:chExt cx="2936780" cy="1705676"/>
          </a:xfrm>
        </p:grpSpPr>
        <p:sp>
          <p:nvSpPr>
            <p:cNvPr id="415" name="矩形 414"/>
            <p:cNvSpPr/>
            <p:nvPr/>
          </p:nvSpPr>
          <p:spPr>
            <a:xfrm>
              <a:off x="6759734" y="1510483"/>
              <a:ext cx="236376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cxnSp>
          <p:nvCxnSpPr>
            <p:cNvPr id="416" name="直接连接符 415"/>
            <p:cNvCxnSpPr/>
            <p:nvPr/>
          </p:nvCxnSpPr>
          <p:spPr>
            <a:xfrm>
              <a:off x="6498477" y="1121708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/>
            <p:cNvCxnSpPr/>
            <p:nvPr/>
          </p:nvCxnSpPr>
          <p:spPr>
            <a:xfrm flipV="1">
              <a:off x="6759734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箭头连接符 417"/>
            <p:cNvCxnSpPr/>
            <p:nvPr/>
          </p:nvCxnSpPr>
          <p:spPr>
            <a:xfrm flipV="1">
              <a:off x="7311277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箭头连接符 418"/>
            <p:cNvCxnSpPr/>
            <p:nvPr/>
          </p:nvCxnSpPr>
          <p:spPr>
            <a:xfrm flipV="1">
              <a:off x="7862820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6498477" y="1777961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箭头连接符 420"/>
            <p:cNvCxnSpPr/>
            <p:nvPr/>
          </p:nvCxnSpPr>
          <p:spPr>
            <a:xfrm>
              <a:off x="6996110" y="1777961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箭头连接符 421"/>
            <p:cNvCxnSpPr/>
            <p:nvPr/>
          </p:nvCxnSpPr>
          <p:spPr>
            <a:xfrm>
              <a:off x="7524845" y="1777961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箭头连接符 422"/>
            <p:cNvCxnSpPr/>
            <p:nvPr/>
          </p:nvCxnSpPr>
          <p:spPr>
            <a:xfrm>
              <a:off x="8053579" y="1777961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>
              <a:off x="6759734" y="1121707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文本框 424"/>
            <p:cNvSpPr txBox="1"/>
            <p:nvPr/>
          </p:nvSpPr>
          <p:spPr>
            <a:xfrm>
              <a:off x="6681522" y="1505723"/>
              <a:ext cx="440377" cy="28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AVI</a:t>
              </a:r>
              <a:endParaRPr lang="en-US" sz="800" dirty="0"/>
            </a:p>
          </p:txBody>
        </p:sp>
        <p:sp>
          <p:nvSpPr>
            <p:cNvPr id="426" name="矩形 425"/>
            <p:cNvSpPr/>
            <p:nvPr/>
          </p:nvSpPr>
          <p:spPr>
            <a:xfrm>
              <a:off x="7304257" y="1501150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427" name="文本框 426"/>
            <p:cNvSpPr txBox="1"/>
            <p:nvPr/>
          </p:nvSpPr>
          <p:spPr>
            <a:xfrm>
              <a:off x="7239917" y="1482296"/>
              <a:ext cx="440377" cy="28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AVI</a:t>
              </a:r>
              <a:endParaRPr lang="en-US" sz="800" dirty="0"/>
            </a:p>
          </p:txBody>
        </p:sp>
        <p:cxnSp>
          <p:nvCxnSpPr>
            <p:cNvPr id="428" name="直接连接符 427"/>
            <p:cNvCxnSpPr/>
            <p:nvPr/>
          </p:nvCxnSpPr>
          <p:spPr>
            <a:xfrm>
              <a:off x="7311277" y="1121707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矩形 428"/>
            <p:cNvSpPr/>
            <p:nvPr/>
          </p:nvSpPr>
          <p:spPr>
            <a:xfrm>
              <a:off x="7839733" y="1494539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430" name="文本框 429"/>
            <p:cNvSpPr txBox="1"/>
            <p:nvPr/>
          </p:nvSpPr>
          <p:spPr>
            <a:xfrm>
              <a:off x="7775394" y="1475685"/>
              <a:ext cx="440377" cy="28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AVI</a:t>
              </a:r>
              <a:endParaRPr lang="en-US" sz="800" dirty="0"/>
            </a:p>
          </p:txBody>
        </p:sp>
        <p:cxnSp>
          <p:nvCxnSpPr>
            <p:cNvPr id="431" name="直接连接符 430"/>
            <p:cNvCxnSpPr/>
            <p:nvPr/>
          </p:nvCxnSpPr>
          <p:spPr>
            <a:xfrm>
              <a:off x="7853211" y="1121707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文本框 431"/>
            <p:cNvSpPr txBox="1"/>
            <p:nvPr/>
          </p:nvSpPr>
          <p:spPr>
            <a:xfrm>
              <a:off x="6964497" y="2036107"/>
              <a:ext cx="453317" cy="351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VP</a:t>
              </a:r>
              <a:endParaRPr lang="en-US" sz="1050" dirty="0"/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7493229" y="2040865"/>
              <a:ext cx="453317" cy="351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VP</a:t>
              </a:r>
              <a:endParaRPr lang="en-US" sz="1050" dirty="0"/>
            </a:p>
          </p:txBody>
        </p:sp>
        <p:sp>
          <p:nvSpPr>
            <p:cNvPr id="434" name="文本框 433"/>
            <p:cNvSpPr txBox="1"/>
            <p:nvPr/>
          </p:nvSpPr>
          <p:spPr>
            <a:xfrm>
              <a:off x="8047140" y="2048938"/>
              <a:ext cx="453317" cy="351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VP</a:t>
              </a:r>
              <a:endParaRPr lang="en-US" sz="1050" dirty="0"/>
            </a:p>
          </p:txBody>
        </p:sp>
        <p:cxnSp>
          <p:nvCxnSpPr>
            <p:cNvPr id="435" name="直接箭头连接符 434"/>
            <p:cNvCxnSpPr/>
            <p:nvPr/>
          </p:nvCxnSpPr>
          <p:spPr>
            <a:xfrm>
              <a:off x="6996110" y="2008119"/>
              <a:ext cx="52873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文本框 435"/>
            <p:cNvSpPr txBox="1"/>
            <p:nvPr/>
          </p:nvSpPr>
          <p:spPr>
            <a:xfrm>
              <a:off x="6973302" y="1736771"/>
              <a:ext cx="558988" cy="310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FF0000"/>
                  </a:solidFill>
                </a:rPr>
                <a:t>&lt;500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cxnSp>
          <p:nvCxnSpPr>
            <p:cNvPr id="437" name="直接箭头连接符 436"/>
            <p:cNvCxnSpPr/>
            <p:nvPr/>
          </p:nvCxnSpPr>
          <p:spPr>
            <a:xfrm flipV="1">
              <a:off x="6893473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箭头连接符 437"/>
            <p:cNvCxnSpPr/>
            <p:nvPr/>
          </p:nvCxnSpPr>
          <p:spPr>
            <a:xfrm flipV="1">
              <a:off x="7014772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箭头连接符 438"/>
            <p:cNvCxnSpPr/>
            <p:nvPr/>
          </p:nvCxnSpPr>
          <p:spPr>
            <a:xfrm flipV="1">
              <a:off x="7164061" y="695218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箭头连接符 439"/>
            <p:cNvCxnSpPr/>
            <p:nvPr/>
          </p:nvCxnSpPr>
          <p:spPr>
            <a:xfrm flipV="1">
              <a:off x="7474567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箭头连接符 440"/>
            <p:cNvCxnSpPr/>
            <p:nvPr/>
          </p:nvCxnSpPr>
          <p:spPr>
            <a:xfrm flipV="1">
              <a:off x="7595866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箭头连接符 441"/>
            <p:cNvCxnSpPr/>
            <p:nvPr/>
          </p:nvCxnSpPr>
          <p:spPr>
            <a:xfrm flipV="1">
              <a:off x="7745155" y="695218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箭头连接符 442"/>
            <p:cNvCxnSpPr/>
            <p:nvPr/>
          </p:nvCxnSpPr>
          <p:spPr>
            <a:xfrm flipV="1">
              <a:off x="8000485" y="697315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箭头连接符 443"/>
            <p:cNvCxnSpPr/>
            <p:nvPr/>
          </p:nvCxnSpPr>
          <p:spPr>
            <a:xfrm flipV="1">
              <a:off x="8121784" y="697315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文本框 444"/>
                <p:cNvSpPr txBox="1"/>
                <p:nvPr/>
              </p:nvSpPr>
              <p:spPr>
                <a:xfrm>
                  <a:off x="5563677" y="2103392"/>
                  <a:ext cx="391378" cy="217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sz="1050" b="1" i="0" smtClean="0">
                                <a:latin typeface="Cambria Math" panose="02040503050406030204" pitchFamily="18" charset="0"/>
                              </a:rPr>
                              <m:t>𝐚𝐟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445" name="文本框 4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677" y="2103392"/>
                  <a:ext cx="391378" cy="217385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0417" r="-625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7" name="圆角矩形标注 446"/>
          <p:cNvSpPr/>
          <p:nvPr/>
        </p:nvSpPr>
        <p:spPr>
          <a:xfrm>
            <a:off x="1629015" y="9074680"/>
            <a:ext cx="2249049" cy="1456224"/>
          </a:xfrm>
          <a:prstGeom prst="wedgeRoundRectCallout">
            <a:avLst>
              <a:gd name="adj1" fmla="val 65324"/>
              <a:gd name="adj2" fmla="val -2837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圆角矩形标注 447"/>
          <p:cNvSpPr/>
          <p:nvPr/>
        </p:nvSpPr>
        <p:spPr>
          <a:xfrm>
            <a:off x="1629016" y="10611814"/>
            <a:ext cx="2263166" cy="1322526"/>
          </a:xfrm>
          <a:prstGeom prst="wedgeRoundRectCallout">
            <a:avLst>
              <a:gd name="adj1" fmla="val 66460"/>
              <a:gd name="adj2" fmla="val -45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文本框 448"/>
          <p:cNvSpPr txBox="1"/>
          <p:nvPr/>
        </p:nvSpPr>
        <p:spPr>
          <a:xfrm>
            <a:off x="1805045" y="7882426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Heart</a:t>
            </a:r>
            <a:endParaRPr lang="en-US" sz="1200" b="1" dirty="0"/>
          </a:p>
        </p:txBody>
      </p:sp>
      <p:sp>
        <p:nvSpPr>
          <p:cNvPr id="450" name="文本框 449"/>
          <p:cNvSpPr txBox="1"/>
          <p:nvPr/>
        </p:nvSpPr>
        <p:spPr>
          <a:xfrm>
            <a:off x="1568857" y="8281010"/>
            <a:ext cx="88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Pacemaker</a:t>
            </a:r>
            <a:endParaRPr lang="en-US" sz="1200" b="1" dirty="0"/>
          </a:p>
        </p:txBody>
      </p:sp>
      <p:sp>
        <p:nvSpPr>
          <p:cNvPr id="451" name="文本框 450"/>
          <p:cNvSpPr txBox="1"/>
          <p:nvPr/>
        </p:nvSpPr>
        <p:spPr>
          <a:xfrm>
            <a:off x="1796573" y="926236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Heart</a:t>
            </a:r>
            <a:endParaRPr lang="en-US" sz="1200" b="1" dirty="0"/>
          </a:p>
        </p:txBody>
      </p:sp>
      <p:sp>
        <p:nvSpPr>
          <p:cNvPr id="452" name="文本框 451"/>
          <p:cNvSpPr txBox="1"/>
          <p:nvPr/>
        </p:nvSpPr>
        <p:spPr>
          <a:xfrm>
            <a:off x="1560223" y="9809080"/>
            <a:ext cx="88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Pacemaker</a:t>
            </a:r>
            <a:endParaRPr lang="en-US" sz="1200" b="1" dirty="0"/>
          </a:p>
        </p:txBody>
      </p:sp>
      <p:sp>
        <p:nvSpPr>
          <p:cNvPr id="453" name="文本框 452"/>
          <p:cNvSpPr txBox="1"/>
          <p:nvPr/>
        </p:nvSpPr>
        <p:spPr>
          <a:xfrm>
            <a:off x="1819593" y="10818740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Heart</a:t>
            </a:r>
            <a:endParaRPr lang="en-US" sz="1200" b="1" dirty="0"/>
          </a:p>
        </p:txBody>
      </p:sp>
      <p:sp>
        <p:nvSpPr>
          <p:cNvPr id="454" name="文本框 453"/>
          <p:cNvSpPr txBox="1"/>
          <p:nvPr/>
        </p:nvSpPr>
        <p:spPr>
          <a:xfrm>
            <a:off x="1583243" y="11365452"/>
            <a:ext cx="88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Pacemaker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4003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2695</TotalTime>
  <Words>124</Words>
  <Application>Microsoft Office PowerPoint</Application>
  <PresentationFormat>自定义</PresentationFormat>
  <Paragraphs>179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64</cp:revision>
  <dcterms:created xsi:type="dcterms:W3CDTF">2015-04-16T19:11:12Z</dcterms:created>
  <dcterms:modified xsi:type="dcterms:W3CDTF">2015-05-08T21:02:20Z</dcterms:modified>
</cp:coreProperties>
</file>