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7" d="100"/>
          <a:sy n="77" d="100"/>
        </p:scale>
        <p:origin x="1152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D971-42EC-47BE-9198-28BD4195143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EB02-46B1-4C62-B45F-85C18DEF0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72271"/>
              </p:ext>
            </p:extLst>
          </p:nvPr>
        </p:nvGraphicFramePr>
        <p:xfrm>
          <a:off x="2461492" y="6270870"/>
          <a:ext cx="6678389" cy="4613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  <a:gridCol w="467591"/>
                <a:gridCol w="597477"/>
                <a:gridCol w="503959"/>
                <a:gridCol w="546135"/>
                <a:gridCol w="444941"/>
                <a:gridCol w="579717"/>
                <a:gridCol w="382495"/>
                <a:gridCol w="388470"/>
                <a:gridCol w="332690"/>
                <a:gridCol w="551828"/>
                <a:gridCol w="394447"/>
                <a:gridCol w="573741"/>
                <a:gridCol w="300681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  <a:p>
                      <a:pPr algn="ctr"/>
                      <a:r>
                        <a:rPr lang="en-US" sz="800" dirty="0" smtClean="0"/>
                        <a:t>Merge parameter ranges and/or</a:t>
                      </a:r>
                    </a:p>
                    <a:p>
                      <a:pPr algn="ctr"/>
                      <a:r>
                        <a:rPr lang="en-US" sz="800" dirty="0" smtClean="0"/>
                        <a:t>guards</a:t>
                      </a:r>
                    </a:p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5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4:</a:t>
                      </a:r>
                    </a:p>
                    <a:p>
                      <a:pPr algn="ctr"/>
                      <a:r>
                        <a:rPr lang="en-US" sz="800" dirty="0" smtClean="0"/>
                        <a:t>Remove nodes w/o</a:t>
                      </a:r>
                      <a:r>
                        <a:rPr lang="en-US" sz="800" baseline="0" dirty="0" smtClean="0"/>
                        <a:t> activation generation, long ERP or interaction with devices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1: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5:</a:t>
                      </a:r>
                    </a:p>
                    <a:p>
                      <a:pPr algn="ctr"/>
                      <a:r>
                        <a:rPr lang="en-US" sz="800" dirty="0" smtClean="0"/>
                        <a:t>Replace</a:t>
                      </a:r>
                    </a:p>
                    <a:p>
                      <a:pPr algn="ctr"/>
                      <a:r>
                        <a:rPr lang="en-US" sz="800" dirty="0" smtClean="0"/>
                        <a:t>blocking</a:t>
                      </a:r>
                      <a:r>
                        <a:rPr lang="en-US" sz="800" baseline="0" dirty="0" smtClean="0"/>
                        <a:t> with non-deterministic conduction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6:</a:t>
                      </a:r>
                    </a:p>
                    <a:p>
                      <a:pPr algn="ctr"/>
                      <a:r>
                        <a:rPr lang="en-US" sz="800" b="0" dirty="0" smtClean="0"/>
                        <a:t>Replace</a:t>
                      </a:r>
                    </a:p>
                    <a:p>
                      <a:pPr algn="ctr"/>
                      <a:r>
                        <a:rPr lang="en-US" sz="800" b="0" dirty="0" smtClean="0"/>
                        <a:t>conduction with self-activation</a:t>
                      </a:r>
                      <a:endParaRPr lang="en-US" sz="800" b="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2:</a:t>
                      </a:r>
                    </a:p>
                    <a:p>
                      <a:pPr algn="ctr"/>
                      <a:r>
                        <a:rPr lang="en-US" sz="800" dirty="0" smtClean="0"/>
                        <a:t>Convert reentry circuits</a:t>
                      </a:r>
                      <a:r>
                        <a:rPr lang="en-US" sz="800" baseline="0" dirty="0" smtClean="0"/>
                        <a:t> to activation generation</a:t>
                      </a:r>
                    </a:p>
                    <a:p>
                      <a:pPr algn="ctr"/>
                      <a:r>
                        <a:rPr lang="en-US" sz="800" baseline="0" dirty="0" smtClean="0"/>
                        <a:t>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3:</a:t>
                      </a:r>
                    </a:p>
                    <a:p>
                      <a:pPr algn="ctr"/>
                      <a:r>
                        <a:rPr lang="en-US" sz="800" dirty="0" smtClean="0"/>
                        <a:t>Merge activation generation nodes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2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Rule 4</a:t>
                      </a:r>
                      <a:endParaRPr lang="en-US" sz="800" b="1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Contractions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椭圆 2"/>
          <p:cNvSpPr/>
          <p:nvPr/>
        </p:nvSpPr>
        <p:spPr>
          <a:xfrm>
            <a:off x="3215783" y="822236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3261502" y="832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284361" y="84200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8725" y="83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3134436" y="82613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3366849" y="8230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3324933" y="8512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405873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3466004" y="836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/>
          <p:cNvSpPr/>
          <p:nvPr/>
        </p:nvSpPr>
        <p:spPr>
          <a:xfrm>
            <a:off x="3175415" y="848185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/>
          <p:cNvCxnSpPr>
            <a:stCxn id="3" idx="3"/>
            <a:endCxn id="7" idx="7"/>
          </p:cNvCxnSpPr>
          <p:nvPr/>
        </p:nvCxnSpPr>
        <p:spPr>
          <a:xfrm flipH="1">
            <a:off x="3173460" y="826138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6"/>
            <a:endCxn id="8" idx="2"/>
          </p:cNvCxnSpPr>
          <p:nvPr/>
        </p:nvCxnSpPr>
        <p:spPr>
          <a:xfrm>
            <a:off x="3261502" y="824522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5"/>
            <a:endCxn id="4" idx="0"/>
          </p:cNvCxnSpPr>
          <p:nvPr/>
        </p:nvCxnSpPr>
        <p:spPr>
          <a:xfrm>
            <a:off x="3254807" y="826138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4"/>
            <a:endCxn id="5" idx="1"/>
          </p:cNvCxnSpPr>
          <p:nvPr/>
        </p:nvCxnSpPr>
        <p:spPr>
          <a:xfrm>
            <a:off x="3284362" y="836693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6" idx="1"/>
          </p:cNvCxnSpPr>
          <p:nvPr/>
        </p:nvCxnSpPr>
        <p:spPr>
          <a:xfrm>
            <a:off x="3300526" y="836023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4"/>
            <a:endCxn id="9" idx="0"/>
          </p:cNvCxnSpPr>
          <p:nvPr/>
        </p:nvCxnSpPr>
        <p:spPr>
          <a:xfrm>
            <a:off x="3307221" y="846578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4"/>
            <a:endCxn id="10" idx="1"/>
          </p:cNvCxnSpPr>
          <p:nvPr/>
        </p:nvCxnSpPr>
        <p:spPr>
          <a:xfrm>
            <a:off x="3371585" y="842881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9" idx="2"/>
            <a:endCxn id="12" idx="6"/>
          </p:cNvCxnSpPr>
          <p:nvPr/>
        </p:nvCxnSpPr>
        <p:spPr>
          <a:xfrm flipH="1" flipV="1">
            <a:off x="3221134" y="850471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0"/>
            <a:endCxn id="11" idx="3"/>
          </p:cNvCxnSpPr>
          <p:nvPr/>
        </p:nvCxnSpPr>
        <p:spPr>
          <a:xfrm flipV="1">
            <a:off x="3428733" y="840595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198282" y="628683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椭圆 41"/>
          <p:cNvSpPr/>
          <p:nvPr/>
        </p:nvSpPr>
        <p:spPr>
          <a:xfrm>
            <a:off x="3244001" y="6385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3266860" y="64845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椭圆 43"/>
          <p:cNvSpPr/>
          <p:nvPr/>
        </p:nvSpPr>
        <p:spPr>
          <a:xfrm>
            <a:off x="3331224" y="6447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/>
          <p:cNvSpPr/>
          <p:nvPr/>
        </p:nvSpPr>
        <p:spPr>
          <a:xfrm>
            <a:off x="3108086" y="63847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3349348" y="6295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椭圆 46"/>
          <p:cNvSpPr/>
          <p:nvPr/>
        </p:nvSpPr>
        <p:spPr>
          <a:xfrm>
            <a:off x="3307432" y="65770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3388372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椭圆 48"/>
          <p:cNvSpPr/>
          <p:nvPr/>
        </p:nvSpPr>
        <p:spPr>
          <a:xfrm>
            <a:off x="3448503" y="64314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/>
          <p:cNvSpPr/>
          <p:nvPr/>
        </p:nvSpPr>
        <p:spPr>
          <a:xfrm>
            <a:off x="3157914" y="65463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直接连接符 50"/>
          <p:cNvCxnSpPr>
            <a:stCxn id="41" idx="3"/>
            <a:endCxn id="45" idx="7"/>
          </p:cNvCxnSpPr>
          <p:nvPr/>
        </p:nvCxnSpPr>
        <p:spPr>
          <a:xfrm flipH="1">
            <a:off x="3147110" y="632585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1" idx="6"/>
            <a:endCxn id="46" idx="2"/>
          </p:cNvCxnSpPr>
          <p:nvPr/>
        </p:nvCxnSpPr>
        <p:spPr>
          <a:xfrm>
            <a:off x="3244001" y="630969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1" idx="5"/>
            <a:endCxn id="42" idx="0"/>
          </p:cNvCxnSpPr>
          <p:nvPr/>
        </p:nvCxnSpPr>
        <p:spPr>
          <a:xfrm>
            <a:off x="3237306" y="632585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4"/>
            <a:endCxn id="43" idx="1"/>
          </p:cNvCxnSpPr>
          <p:nvPr/>
        </p:nvCxnSpPr>
        <p:spPr>
          <a:xfrm>
            <a:off x="3266861" y="643140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2" idx="5"/>
            <a:endCxn id="44" idx="1"/>
          </p:cNvCxnSpPr>
          <p:nvPr/>
        </p:nvCxnSpPr>
        <p:spPr>
          <a:xfrm>
            <a:off x="3283025" y="642470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4"/>
            <a:endCxn id="47" idx="0"/>
          </p:cNvCxnSpPr>
          <p:nvPr/>
        </p:nvCxnSpPr>
        <p:spPr>
          <a:xfrm>
            <a:off x="3289720" y="653025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4"/>
            <a:endCxn id="48" idx="1"/>
          </p:cNvCxnSpPr>
          <p:nvPr/>
        </p:nvCxnSpPr>
        <p:spPr>
          <a:xfrm>
            <a:off x="3354084" y="649328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7" idx="2"/>
            <a:endCxn id="50" idx="6"/>
          </p:cNvCxnSpPr>
          <p:nvPr/>
        </p:nvCxnSpPr>
        <p:spPr>
          <a:xfrm flipH="1" flipV="1">
            <a:off x="3203633" y="656918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0"/>
            <a:endCxn id="49" idx="3"/>
          </p:cNvCxnSpPr>
          <p:nvPr/>
        </p:nvCxnSpPr>
        <p:spPr>
          <a:xfrm flipV="1">
            <a:off x="3411232" y="647042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23622" y="66907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/>
          <p:cNvSpPr/>
          <p:nvPr/>
        </p:nvSpPr>
        <p:spPr>
          <a:xfrm>
            <a:off x="3269341" y="678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/>
          <p:cNvSpPr/>
          <p:nvPr/>
        </p:nvSpPr>
        <p:spPr>
          <a:xfrm>
            <a:off x="3292200" y="68885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356564" y="6851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133426" y="6788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374688" y="66991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332772" y="69809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椭圆 66"/>
          <p:cNvSpPr/>
          <p:nvPr/>
        </p:nvSpPr>
        <p:spPr>
          <a:xfrm>
            <a:off x="3413712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椭圆 67"/>
          <p:cNvSpPr/>
          <p:nvPr/>
        </p:nvSpPr>
        <p:spPr>
          <a:xfrm>
            <a:off x="3473843" y="6835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/>
          <p:cNvSpPr/>
          <p:nvPr/>
        </p:nvSpPr>
        <p:spPr>
          <a:xfrm>
            <a:off x="3183254" y="6950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直接连接符 69"/>
          <p:cNvCxnSpPr>
            <a:stCxn id="60" idx="3"/>
            <a:endCxn id="64" idx="7"/>
          </p:cNvCxnSpPr>
          <p:nvPr/>
        </p:nvCxnSpPr>
        <p:spPr>
          <a:xfrm flipH="1">
            <a:off x="3172450" y="672981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0" idx="6"/>
            <a:endCxn id="65" idx="2"/>
          </p:cNvCxnSpPr>
          <p:nvPr/>
        </p:nvCxnSpPr>
        <p:spPr>
          <a:xfrm>
            <a:off x="3269341" y="671365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60" idx="5"/>
            <a:endCxn id="61" idx="0"/>
          </p:cNvCxnSpPr>
          <p:nvPr/>
        </p:nvCxnSpPr>
        <p:spPr>
          <a:xfrm>
            <a:off x="3262646" y="672981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4"/>
            <a:endCxn id="62" idx="1"/>
          </p:cNvCxnSpPr>
          <p:nvPr/>
        </p:nvCxnSpPr>
        <p:spPr>
          <a:xfrm>
            <a:off x="3292201" y="683536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1" idx="5"/>
            <a:endCxn id="63" idx="1"/>
          </p:cNvCxnSpPr>
          <p:nvPr/>
        </p:nvCxnSpPr>
        <p:spPr>
          <a:xfrm>
            <a:off x="3308365" y="682867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2" idx="4"/>
            <a:endCxn id="66" idx="0"/>
          </p:cNvCxnSpPr>
          <p:nvPr/>
        </p:nvCxnSpPr>
        <p:spPr>
          <a:xfrm>
            <a:off x="3315060" y="693421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3" idx="4"/>
            <a:endCxn id="67" idx="1"/>
          </p:cNvCxnSpPr>
          <p:nvPr/>
        </p:nvCxnSpPr>
        <p:spPr>
          <a:xfrm>
            <a:off x="3379424" y="689724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6" idx="2"/>
            <a:endCxn id="69" idx="6"/>
          </p:cNvCxnSpPr>
          <p:nvPr/>
        </p:nvCxnSpPr>
        <p:spPr>
          <a:xfrm flipH="1" flipV="1">
            <a:off x="3228973" y="697314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7" idx="0"/>
            <a:endCxn id="68" idx="3"/>
          </p:cNvCxnSpPr>
          <p:nvPr/>
        </p:nvCxnSpPr>
        <p:spPr>
          <a:xfrm flipV="1">
            <a:off x="3436572" y="687438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196271" y="836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/>
          <p:cNvSpPr/>
          <p:nvPr/>
        </p:nvSpPr>
        <p:spPr>
          <a:xfrm>
            <a:off x="3120525" y="83397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直接连接符 84"/>
          <p:cNvCxnSpPr>
            <a:stCxn id="7" idx="4"/>
            <a:endCxn id="81" idx="0"/>
          </p:cNvCxnSpPr>
          <p:nvPr/>
        </p:nvCxnSpPr>
        <p:spPr>
          <a:xfrm flipH="1">
            <a:off x="3143385" y="830710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5"/>
            <a:endCxn id="79" idx="2"/>
          </p:cNvCxnSpPr>
          <p:nvPr/>
        </p:nvCxnSpPr>
        <p:spPr>
          <a:xfrm>
            <a:off x="3159549" y="837874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7"/>
            <a:endCxn id="4" idx="3"/>
          </p:cNvCxnSpPr>
          <p:nvPr/>
        </p:nvCxnSpPr>
        <p:spPr>
          <a:xfrm flipV="1">
            <a:off x="3235295" y="836023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3225545" y="70641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3271264" y="71629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3294123" y="72618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3358487" y="722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3135349" y="7162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3376611" y="7072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3334695" y="73543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椭圆 109"/>
          <p:cNvSpPr/>
          <p:nvPr/>
        </p:nvSpPr>
        <p:spPr>
          <a:xfrm>
            <a:off x="3415635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椭圆 110"/>
          <p:cNvSpPr/>
          <p:nvPr/>
        </p:nvSpPr>
        <p:spPr>
          <a:xfrm>
            <a:off x="3475766" y="7208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椭圆 111"/>
          <p:cNvSpPr/>
          <p:nvPr/>
        </p:nvSpPr>
        <p:spPr>
          <a:xfrm>
            <a:off x="3185177" y="73236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直接连接符 112"/>
          <p:cNvCxnSpPr>
            <a:stCxn id="103" idx="3"/>
            <a:endCxn id="107" idx="7"/>
          </p:cNvCxnSpPr>
          <p:nvPr/>
        </p:nvCxnSpPr>
        <p:spPr>
          <a:xfrm flipH="1">
            <a:off x="3174373" y="710314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3" idx="6"/>
            <a:endCxn id="108" idx="2"/>
          </p:cNvCxnSpPr>
          <p:nvPr/>
        </p:nvCxnSpPr>
        <p:spPr>
          <a:xfrm>
            <a:off x="3271264" y="708697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3" idx="5"/>
            <a:endCxn id="104" idx="0"/>
          </p:cNvCxnSpPr>
          <p:nvPr/>
        </p:nvCxnSpPr>
        <p:spPr>
          <a:xfrm>
            <a:off x="3264569" y="710314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4" idx="4"/>
            <a:endCxn id="105" idx="1"/>
          </p:cNvCxnSpPr>
          <p:nvPr/>
        </p:nvCxnSpPr>
        <p:spPr>
          <a:xfrm>
            <a:off x="3294124" y="720869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4" idx="5"/>
            <a:endCxn id="106" idx="1"/>
          </p:cNvCxnSpPr>
          <p:nvPr/>
        </p:nvCxnSpPr>
        <p:spPr>
          <a:xfrm>
            <a:off x="3310288" y="720199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5" idx="4"/>
            <a:endCxn id="109" idx="0"/>
          </p:cNvCxnSpPr>
          <p:nvPr/>
        </p:nvCxnSpPr>
        <p:spPr>
          <a:xfrm>
            <a:off x="3316983" y="730754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06" idx="4"/>
            <a:endCxn id="110" idx="1"/>
          </p:cNvCxnSpPr>
          <p:nvPr/>
        </p:nvCxnSpPr>
        <p:spPr>
          <a:xfrm>
            <a:off x="3381347" y="727057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2" idx="6"/>
          </p:cNvCxnSpPr>
          <p:nvPr/>
        </p:nvCxnSpPr>
        <p:spPr>
          <a:xfrm flipH="1" flipV="1">
            <a:off x="3230896" y="734646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0" idx="0"/>
            <a:endCxn id="111" idx="3"/>
          </p:cNvCxnSpPr>
          <p:nvPr/>
        </p:nvCxnSpPr>
        <p:spPr>
          <a:xfrm flipV="1">
            <a:off x="3438495" y="724771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3221134" y="745279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3266853" y="75516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3289712" y="7650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3354076" y="7613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3130938" y="75507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3372200" y="7461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3330284" y="77429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椭圆 128"/>
          <p:cNvSpPr/>
          <p:nvPr/>
        </p:nvSpPr>
        <p:spPr>
          <a:xfrm>
            <a:off x="3411224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椭圆 129"/>
          <p:cNvSpPr/>
          <p:nvPr/>
        </p:nvSpPr>
        <p:spPr>
          <a:xfrm>
            <a:off x="3471355" y="75973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椭圆 130"/>
          <p:cNvSpPr/>
          <p:nvPr/>
        </p:nvSpPr>
        <p:spPr>
          <a:xfrm>
            <a:off x="3180766" y="77122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直接连接符 131"/>
          <p:cNvCxnSpPr>
            <a:stCxn id="122" idx="3"/>
            <a:endCxn id="126" idx="7"/>
          </p:cNvCxnSpPr>
          <p:nvPr/>
        </p:nvCxnSpPr>
        <p:spPr>
          <a:xfrm flipH="1">
            <a:off x="3169962" y="749182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2" idx="6"/>
            <a:endCxn id="127" idx="2"/>
          </p:cNvCxnSpPr>
          <p:nvPr/>
        </p:nvCxnSpPr>
        <p:spPr>
          <a:xfrm>
            <a:off x="3266853" y="747565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2" idx="5"/>
            <a:endCxn id="123" idx="0"/>
          </p:cNvCxnSpPr>
          <p:nvPr/>
        </p:nvCxnSpPr>
        <p:spPr>
          <a:xfrm>
            <a:off x="3260158" y="749182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3" idx="4"/>
            <a:endCxn id="124" idx="1"/>
          </p:cNvCxnSpPr>
          <p:nvPr/>
        </p:nvCxnSpPr>
        <p:spPr>
          <a:xfrm>
            <a:off x="3289713" y="759737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3" idx="5"/>
            <a:endCxn id="125" idx="1"/>
          </p:cNvCxnSpPr>
          <p:nvPr/>
        </p:nvCxnSpPr>
        <p:spPr>
          <a:xfrm>
            <a:off x="3305877" y="759067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4" idx="4"/>
            <a:endCxn id="128" idx="0"/>
          </p:cNvCxnSpPr>
          <p:nvPr/>
        </p:nvCxnSpPr>
        <p:spPr>
          <a:xfrm>
            <a:off x="3312572" y="769622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5" idx="4"/>
            <a:endCxn id="129" idx="1"/>
          </p:cNvCxnSpPr>
          <p:nvPr/>
        </p:nvCxnSpPr>
        <p:spPr>
          <a:xfrm>
            <a:off x="3376936" y="765925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8" idx="2"/>
            <a:endCxn id="131" idx="6"/>
          </p:cNvCxnSpPr>
          <p:nvPr/>
        </p:nvCxnSpPr>
        <p:spPr>
          <a:xfrm flipH="1" flipV="1">
            <a:off x="3226485" y="773514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29" idx="0"/>
            <a:endCxn id="130" idx="3"/>
          </p:cNvCxnSpPr>
          <p:nvPr/>
        </p:nvCxnSpPr>
        <p:spPr>
          <a:xfrm flipV="1">
            <a:off x="3434084" y="763639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3230339" y="784204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椭圆 141"/>
          <p:cNvSpPr/>
          <p:nvPr/>
        </p:nvSpPr>
        <p:spPr>
          <a:xfrm>
            <a:off x="3276058" y="7940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椭圆 142"/>
          <p:cNvSpPr/>
          <p:nvPr/>
        </p:nvSpPr>
        <p:spPr>
          <a:xfrm>
            <a:off x="3298917" y="80397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3363281" y="8002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3140143" y="79400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3381405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3339489" y="81322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420429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480560" y="79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3189971" y="8101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直接连接符 150"/>
          <p:cNvCxnSpPr>
            <a:stCxn id="141" idx="3"/>
            <a:endCxn id="145" idx="7"/>
          </p:cNvCxnSpPr>
          <p:nvPr/>
        </p:nvCxnSpPr>
        <p:spPr>
          <a:xfrm flipH="1">
            <a:off x="3179167" y="788106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141" idx="6"/>
            <a:endCxn id="146" idx="2"/>
          </p:cNvCxnSpPr>
          <p:nvPr/>
        </p:nvCxnSpPr>
        <p:spPr>
          <a:xfrm>
            <a:off x="3276058" y="786490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1" idx="5"/>
            <a:endCxn id="142" idx="0"/>
          </p:cNvCxnSpPr>
          <p:nvPr/>
        </p:nvCxnSpPr>
        <p:spPr>
          <a:xfrm>
            <a:off x="3269363" y="788106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2" idx="4"/>
            <a:endCxn id="143" idx="1"/>
          </p:cNvCxnSpPr>
          <p:nvPr/>
        </p:nvCxnSpPr>
        <p:spPr>
          <a:xfrm>
            <a:off x="3298918" y="798661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5"/>
            <a:endCxn id="144" idx="1"/>
          </p:cNvCxnSpPr>
          <p:nvPr/>
        </p:nvCxnSpPr>
        <p:spPr>
          <a:xfrm>
            <a:off x="3315082" y="797992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3" idx="4"/>
            <a:endCxn id="147" idx="0"/>
          </p:cNvCxnSpPr>
          <p:nvPr/>
        </p:nvCxnSpPr>
        <p:spPr>
          <a:xfrm>
            <a:off x="3321777" y="808547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4"/>
            <a:endCxn id="148" idx="1"/>
          </p:cNvCxnSpPr>
          <p:nvPr/>
        </p:nvCxnSpPr>
        <p:spPr>
          <a:xfrm>
            <a:off x="3386141" y="804850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7" idx="2"/>
            <a:endCxn id="150" idx="6"/>
          </p:cNvCxnSpPr>
          <p:nvPr/>
        </p:nvCxnSpPr>
        <p:spPr>
          <a:xfrm flipH="1" flipV="1">
            <a:off x="3235690" y="812439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8" idx="0"/>
            <a:endCxn id="149" idx="3"/>
          </p:cNvCxnSpPr>
          <p:nvPr/>
        </p:nvCxnSpPr>
        <p:spPr>
          <a:xfrm flipV="1">
            <a:off x="3443289" y="802564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4803859" y="70337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椭圆 160"/>
          <p:cNvSpPr/>
          <p:nvPr/>
        </p:nvSpPr>
        <p:spPr>
          <a:xfrm>
            <a:off x="4849578" y="71326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椭圆 161"/>
          <p:cNvSpPr/>
          <p:nvPr/>
        </p:nvSpPr>
        <p:spPr>
          <a:xfrm>
            <a:off x="4872437" y="72314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4936801" y="71945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4713663" y="7131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4954925" y="70421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4913009" y="73239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4993949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5054080" y="71783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4763491" y="729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直接连接符 169"/>
          <p:cNvCxnSpPr>
            <a:stCxn id="160" idx="3"/>
            <a:endCxn id="164" idx="7"/>
          </p:cNvCxnSpPr>
          <p:nvPr/>
        </p:nvCxnSpPr>
        <p:spPr>
          <a:xfrm flipH="1">
            <a:off x="4752687" y="707280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60" idx="6"/>
            <a:endCxn id="165" idx="2"/>
          </p:cNvCxnSpPr>
          <p:nvPr/>
        </p:nvCxnSpPr>
        <p:spPr>
          <a:xfrm>
            <a:off x="4849578" y="705663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5"/>
            <a:endCxn id="161" idx="0"/>
          </p:cNvCxnSpPr>
          <p:nvPr/>
        </p:nvCxnSpPr>
        <p:spPr>
          <a:xfrm>
            <a:off x="4842883" y="707280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4"/>
            <a:endCxn id="162" idx="1"/>
          </p:cNvCxnSpPr>
          <p:nvPr/>
        </p:nvCxnSpPr>
        <p:spPr>
          <a:xfrm>
            <a:off x="4872438" y="717834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1" idx="5"/>
            <a:endCxn id="163" idx="1"/>
          </p:cNvCxnSpPr>
          <p:nvPr/>
        </p:nvCxnSpPr>
        <p:spPr>
          <a:xfrm>
            <a:off x="4888602" y="717165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2" idx="4"/>
            <a:endCxn id="166" idx="0"/>
          </p:cNvCxnSpPr>
          <p:nvPr/>
        </p:nvCxnSpPr>
        <p:spPr>
          <a:xfrm>
            <a:off x="4895297" y="727720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4"/>
            <a:endCxn id="167" idx="1"/>
          </p:cNvCxnSpPr>
          <p:nvPr/>
        </p:nvCxnSpPr>
        <p:spPr>
          <a:xfrm>
            <a:off x="4959661" y="724023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6" idx="2"/>
            <a:endCxn id="169" idx="6"/>
          </p:cNvCxnSpPr>
          <p:nvPr/>
        </p:nvCxnSpPr>
        <p:spPr>
          <a:xfrm flipH="1" flipV="1">
            <a:off x="4809210" y="731612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7" idx="0"/>
            <a:endCxn id="168" idx="3"/>
          </p:cNvCxnSpPr>
          <p:nvPr/>
        </p:nvCxnSpPr>
        <p:spPr>
          <a:xfrm flipV="1">
            <a:off x="5016809" y="721737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3222485" y="86000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椭圆 179"/>
          <p:cNvSpPr/>
          <p:nvPr/>
        </p:nvSpPr>
        <p:spPr>
          <a:xfrm>
            <a:off x="3268204" y="8698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椭圆 180"/>
          <p:cNvSpPr/>
          <p:nvPr/>
        </p:nvSpPr>
        <p:spPr>
          <a:xfrm>
            <a:off x="3291063" y="87977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3355427" y="87607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3179641" y="86692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3373551" y="8608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3331635" y="88901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3412575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3472706" y="87445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3182117" y="88594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直接连接符 189"/>
          <p:cNvCxnSpPr>
            <a:stCxn id="179" idx="6"/>
            <a:endCxn id="184" idx="2"/>
          </p:cNvCxnSpPr>
          <p:nvPr/>
        </p:nvCxnSpPr>
        <p:spPr>
          <a:xfrm>
            <a:off x="3268204" y="862286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9" idx="5"/>
            <a:endCxn id="180" idx="0"/>
          </p:cNvCxnSpPr>
          <p:nvPr/>
        </p:nvCxnSpPr>
        <p:spPr>
          <a:xfrm>
            <a:off x="3261509" y="863902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81" idx="1"/>
          </p:cNvCxnSpPr>
          <p:nvPr/>
        </p:nvCxnSpPr>
        <p:spPr>
          <a:xfrm>
            <a:off x="3291064" y="874457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0" idx="5"/>
            <a:endCxn id="182" idx="1"/>
          </p:cNvCxnSpPr>
          <p:nvPr/>
        </p:nvCxnSpPr>
        <p:spPr>
          <a:xfrm>
            <a:off x="3307228" y="873788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1" idx="4"/>
            <a:endCxn id="185" idx="0"/>
          </p:cNvCxnSpPr>
          <p:nvPr/>
        </p:nvCxnSpPr>
        <p:spPr>
          <a:xfrm>
            <a:off x="3313923" y="884343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4"/>
            <a:endCxn id="186" idx="1"/>
          </p:cNvCxnSpPr>
          <p:nvPr/>
        </p:nvCxnSpPr>
        <p:spPr>
          <a:xfrm>
            <a:off x="3378287" y="880645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5" idx="2"/>
            <a:endCxn id="188" idx="6"/>
          </p:cNvCxnSpPr>
          <p:nvPr/>
        </p:nvCxnSpPr>
        <p:spPr>
          <a:xfrm flipH="1" flipV="1">
            <a:off x="3227836" y="888235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6" idx="0"/>
            <a:endCxn id="187" idx="3"/>
          </p:cNvCxnSpPr>
          <p:nvPr/>
        </p:nvCxnSpPr>
        <p:spPr>
          <a:xfrm flipV="1">
            <a:off x="3435435" y="878360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3206874" y="8758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椭圆 198"/>
          <p:cNvSpPr/>
          <p:nvPr/>
        </p:nvSpPr>
        <p:spPr>
          <a:xfrm>
            <a:off x="3131413" y="8730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直接连接符 199"/>
          <p:cNvCxnSpPr>
            <a:stCxn id="183" idx="3"/>
            <a:endCxn id="199" idx="0"/>
          </p:cNvCxnSpPr>
          <p:nvPr/>
        </p:nvCxnSpPr>
        <p:spPr>
          <a:xfrm flipH="1">
            <a:off x="3154273" y="8708300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99" idx="5"/>
            <a:endCxn id="198" idx="2"/>
          </p:cNvCxnSpPr>
          <p:nvPr/>
        </p:nvCxnSpPr>
        <p:spPr>
          <a:xfrm>
            <a:off x="3170437" y="8769370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98" idx="7"/>
            <a:endCxn id="180" idx="3"/>
          </p:cNvCxnSpPr>
          <p:nvPr/>
        </p:nvCxnSpPr>
        <p:spPr>
          <a:xfrm flipV="1">
            <a:off x="3245898" y="8737881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3" idx="6"/>
            <a:endCxn id="180" idx="2"/>
          </p:cNvCxnSpPr>
          <p:nvPr/>
        </p:nvCxnSpPr>
        <p:spPr>
          <a:xfrm>
            <a:off x="3225360" y="8692136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3099910" y="8653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直接连接符 212"/>
          <p:cNvCxnSpPr>
            <a:stCxn id="179" idx="2"/>
            <a:endCxn id="211" idx="7"/>
          </p:cNvCxnSpPr>
          <p:nvPr/>
        </p:nvCxnSpPr>
        <p:spPr>
          <a:xfrm flipH="1">
            <a:off x="3138934" y="8622863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/>
          <p:cNvSpPr/>
          <p:nvPr/>
        </p:nvSpPr>
        <p:spPr>
          <a:xfrm>
            <a:off x="3208437" y="89778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椭圆 215"/>
          <p:cNvSpPr/>
          <p:nvPr/>
        </p:nvSpPr>
        <p:spPr>
          <a:xfrm>
            <a:off x="3254156" y="90766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椭圆 216"/>
          <p:cNvSpPr/>
          <p:nvPr/>
        </p:nvSpPr>
        <p:spPr>
          <a:xfrm>
            <a:off x="3277015" y="91755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椭圆 217"/>
          <p:cNvSpPr/>
          <p:nvPr/>
        </p:nvSpPr>
        <p:spPr>
          <a:xfrm>
            <a:off x="3341379" y="91385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3127090" y="90168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椭圆 219"/>
          <p:cNvSpPr/>
          <p:nvPr/>
        </p:nvSpPr>
        <p:spPr>
          <a:xfrm>
            <a:off x="3296407" y="8949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椭圆 220"/>
          <p:cNvSpPr/>
          <p:nvPr/>
        </p:nvSpPr>
        <p:spPr>
          <a:xfrm>
            <a:off x="3317587" y="92679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椭圆 221"/>
          <p:cNvSpPr/>
          <p:nvPr/>
        </p:nvSpPr>
        <p:spPr>
          <a:xfrm>
            <a:off x="3398527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椭圆 222"/>
          <p:cNvSpPr/>
          <p:nvPr/>
        </p:nvSpPr>
        <p:spPr>
          <a:xfrm>
            <a:off x="3458658" y="91223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椭圆 223"/>
          <p:cNvSpPr/>
          <p:nvPr/>
        </p:nvSpPr>
        <p:spPr>
          <a:xfrm>
            <a:off x="3168069" y="92372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15" idx="3"/>
            <a:endCxn id="219" idx="7"/>
          </p:cNvCxnSpPr>
          <p:nvPr/>
        </p:nvCxnSpPr>
        <p:spPr>
          <a:xfrm flipH="1">
            <a:off x="3166114" y="9016824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215" idx="6"/>
            <a:endCxn id="220" idx="2"/>
          </p:cNvCxnSpPr>
          <p:nvPr/>
        </p:nvCxnSpPr>
        <p:spPr>
          <a:xfrm flipV="1">
            <a:off x="3254156" y="8972784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stCxn id="215" idx="5"/>
            <a:endCxn id="216" idx="0"/>
          </p:cNvCxnSpPr>
          <p:nvPr/>
        </p:nvCxnSpPr>
        <p:spPr>
          <a:xfrm>
            <a:off x="3247461" y="90168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216" idx="4"/>
            <a:endCxn id="217" idx="1"/>
          </p:cNvCxnSpPr>
          <p:nvPr/>
        </p:nvCxnSpPr>
        <p:spPr>
          <a:xfrm>
            <a:off x="3277016" y="91223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16" idx="5"/>
            <a:endCxn id="218" idx="1"/>
          </p:cNvCxnSpPr>
          <p:nvPr/>
        </p:nvCxnSpPr>
        <p:spPr>
          <a:xfrm>
            <a:off x="3293180" y="91156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stCxn id="217" idx="4"/>
            <a:endCxn id="221" idx="0"/>
          </p:cNvCxnSpPr>
          <p:nvPr/>
        </p:nvCxnSpPr>
        <p:spPr>
          <a:xfrm>
            <a:off x="3299875" y="92212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18" idx="4"/>
            <a:endCxn id="222" idx="1"/>
          </p:cNvCxnSpPr>
          <p:nvPr/>
        </p:nvCxnSpPr>
        <p:spPr>
          <a:xfrm>
            <a:off x="3364239" y="91842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1" idx="2"/>
            <a:endCxn id="224" idx="6"/>
          </p:cNvCxnSpPr>
          <p:nvPr/>
        </p:nvCxnSpPr>
        <p:spPr>
          <a:xfrm flipH="1" flipV="1">
            <a:off x="3213788" y="92601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22" idx="0"/>
            <a:endCxn id="223" idx="3"/>
          </p:cNvCxnSpPr>
          <p:nvPr/>
        </p:nvCxnSpPr>
        <p:spPr>
          <a:xfrm flipV="1">
            <a:off x="3421387" y="91613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/>
          <p:cNvSpPr/>
          <p:nvPr/>
        </p:nvSpPr>
        <p:spPr>
          <a:xfrm>
            <a:off x="3188925" y="91247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3113179" y="90951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19" idx="4"/>
            <a:endCxn id="235" idx="0"/>
          </p:cNvCxnSpPr>
          <p:nvPr/>
        </p:nvCxnSpPr>
        <p:spPr>
          <a:xfrm flipH="1">
            <a:off x="3136039" y="9062543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35" idx="5"/>
            <a:endCxn id="234" idx="2"/>
          </p:cNvCxnSpPr>
          <p:nvPr/>
        </p:nvCxnSpPr>
        <p:spPr>
          <a:xfrm>
            <a:off x="3152203" y="9134189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34" idx="7"/>
            <a:endCxn id="216" idx="3"/>
          </p:cNvCxnSpPr>
          <p:nvPr/>
        </p:nvCxnSpPr>
        <p:spPr>
          <a:xfrm flipV="1">
            <a:off x="3227949" y="9115678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188925" y="90494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3384377" y="89852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椭圆 242"/>
          <p:cNvSpPr/>
          <p:nvPr/>
        </p:nvSpPr>
        <p:spPr>
          <a:xfrm>
            <a:off x="3287538" y="90146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椭圆 243"/>
          <p:cNvSpPr/>
          <p:nvPr/>
        </p:nvSpPr>
        <p:spPr>
          <a:xfrm>
            <a:off x="3349422" y="90558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直接连接符 245"/>
          <p:cNvCxnSpPr>
            <a:stCxn id="219" idx="5"/>
            <a:endCxn id="239" idx="2"/>
          </p:cNvCxnSpPr>
          <p:nvPr/>
        </p:nvCxnSpPr>
        <p:spPr>
          <a:xfrm>
            <a:off x="3166114" y="9055848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9" idx="3"/>
            <a:endCxn id="235" idx="7"/>
          </p:cNvCxnSpPr>
          <p:nvPr/>
        </p:nvCxnSpPr>
        <p:spPr>
          <a:xfrm flipH="1">
            <a:off x="3152203" y="9088520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39" idx="4"/>
            <a:endCxn id="234" idx="0"/>
          </p:cNvCxnSpPr>
          <p:nvPr/>
        </p:nvCxnSpPr>
        <p:spPr>
          <a:xfrm>
            <a:off x="3211785" y="9095215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stCxn id="239" idx="6"/>
            <a:endCxn id="216" idx="1"/>
          </p:cNvCxnSpPr>
          <p:nvPr/>
        </p:nvCxnSpPr>
        <p:spPr>
          <a:xfrm>
            <a:off x="3234644" y="9072356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39" idx="0"/>
            <a:endCxn id="215" idx="4"/>
          </p:cNvCxnSpPr>
          <p:nvPr/>
        </p:nvCxnSpPr>
        <p:spPr>
          <a:xfrm flipV="1">
            <a:off x="3211785" y="9023519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15" idx="6"/>
            <a:endCxn id="243" idx="1"/>
          </p:cNvCxnSpPr>
          <p:nvPr/>
        </p:nvCxnSpPr>
        <p:spPr>
          <a:xfrm>
            <a:off x="3254156" y="9000660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3" idx="0"/>
            <a:endCxn id="220" idx="4"/>
          </p:cNvCxnSpPr>
          <p:nvPr/>
        </p:nvCxnSpPr>
        <p:spPr>
          <a:xfrm flipV="1">
            <a:off x="3310398" y="8995643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43" idx="4"/>
            <a:endCxn id="216" idx="7"/>
          </p:cNvCxnSpPr>
          <p:nvPr/>
        </p:nvCxnSpPr>
        <p:spPr>
          <a:xfrm flipH="1">
            <a:off x="3293180" y="9060370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43" idx="6"/>
            <a:endCxn id="244" idx="1"/>
          </p:cNvCxnSpPr>
          <p:nvPr/>
        </p:nvCxnSpPr>
        <p:spPr>
          <a:xfrm>
            <a:off x="3333257" y="9037511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16" idx="6"/>
            <a:endCxn id="244" idx="2"/>
          </p:cNvCxnSpPr>
          <p:nvPr/>
        </p:nvCxnSpPr>
        <p:spPr>
          <a:xfrm flipV="1">
            <a:off x="3299875" y="9078707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>
            <a:stCxn id="220" idx="5"/>
            <a:endCxn id="241" idx="2"/>
          </p:cNvCxnSpPr>
          <p:nvPr/>
        </p:nvCxnSpPr>
        <p:spPr>
          <a:xfrm>
            <a:off x="3335431" y="8988948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>
            <a:stCxn id="241" idx="4"/>
            <a:endCxn id="244" idx="7"/>
          </p:cNvCxnSpPr>
          <p:nvPr/>
        </p:nvCxnSpPr>
        <p:spPr>
          <a:xfrm flipH="1">
            <a:off x="3388446" y="9031001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椭圆 270"/>
          <p:cNvSpPr/>
          <p:nvPr/>
        </p:nvSpPr>
        <p:spPr>
          <a:xfrm>
            <a:off x="4296102" y="862286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4341821" y="8721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4364680" y="8820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4429044" y="878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4205906" y="872082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椭圆 275"/>
          <p:cNvSpPr/>
          <p:nvPr/>
        </p:nvSpPr>
        <p:spPr>
          <a:xfrm>
            <a:off x="4447168" y="8631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椭圆 276"/>
          <p:cNvSpPr/>
          <p:nvPr/>
        </p:nvSpPr>
        <p:spPr>
          <a:xfrm>
            <a:off x="4405252" y="8913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椭圆 277"/>
          <p:cNvSpPr/>
          <p:nvPr/>
        </p:nvSpPr>
        <p:spPr>
          <a:xfrm>
            <a:off x="4486192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椭圆 278"/>
          <p:cNvSpPr/>
          <p:nvPr/>
        </p:nvSpPr>
        <p:spPr>
          <a:xfrm>
            <a:off x="4546323" y="87674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椭圆 279"/>
          <p:cNvSpPr/>
          <p:nvPr/>
        </p:nvSpPr>
        <p:spPr>
          <a:xfrm>
            <a:off x="4255734" y="88823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直接连接符 280"/>
          <p:cNvCxnSpPr>
            <a:stCxn id="271" idx="3"/>
            <a:endCxn id="275" idx="7"/>
          </p:cNvCxnSpPr>
          <p:nvPr/>
        </p:nvCxnSpPr>
        <p:spPr>
          <a:xfrm flipH="1">
            <a:off x="4244930" y="866188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71" idx="6"/>
            <a:endCxn id="276" idx="2"/>
          </p:cNvCxnSpPr>
          <p:nvPr/>
        </p:nvCxnSpPr>
        <p:spPr>
          <a:xfrm>
            <a:off x="4341821" y="864572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1" idx="5"/>
            <a:endCxn id="272" idx="0"/>
          </p:cNvCxnSpPr>
          <p:nvPr/>
        </p:nvCxnSpPr>
        <p:spPr>
          <a:xfrm>
            <a:off x="4335126" y="866188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2" idx="4"/>
            <a:endCxn id="273" idx="1"/>
          </p:cNvCxnSpPr>
          <p:nvPr/>
        </p:nvCxnSpPr>
        <p:spPr>
          <a:xfrm>
            <a:off x="4364681" y="876743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272" idx="5"/>
            <a:endCxn id="274" idx="1"/>
          </p:cNvCxnSpPr>
          <p:nvPr/>
        </p:nvCxnSpPr>
        <p:spPr>
          <a:xfrm>
            <a:off x="4380845" y="876074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>
            <a:stCxn id="273" idx="4"/>
            <a:endCxn id="277" idx="0"/>
          </p:cNvCxnSpPr>
          <p:nvPr/>
        </p:nvCxnSpPr>
        <p:spPr>
          <a:xfrm>
            <a:off x="4387540" y="886628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>
            <a:stCxn id="274" idx="4"/>
            <a:endCxn id="278" idx="1"/>
          </p:cNvCxnSpPr>
          <p:nvPr/>
        </p:nvCxnSpPr>
        <p:spPr>
          <a:xfrm>
            <a:off x="4451904" y="882931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277" idx="2"/>
            <a:endCxn id="280" idx="6"/>
          </p:cNvCxnSpPr>
          <p:nvPr/>
        </p:nvCxnSpPr>
        <p:spPr>
          <a:xfrm flipH="1" flipV="1">
            <a:off x="4301453" y="8905212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278" idx="0"/>
            <a:endCxn id="279" idx="3"/>
          </p:cNvCxnSpPr>
          <p:nvPr/>
        </p:nvCxnSpPr>
        <p:spPr>
          <a:xfrm flipV="1">
            <a:off x="4509052" y="8806459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/>
          <p:cNvSpPr/>
          <p:nvPr/>
        </p:nvSpPr>
        <p:spPr>
          <a:xfrm>
            <a:off x="4291993" y="936463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4337712" y="9463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4360571" y="9562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4424935" y="9525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4201797" y="94626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椭圆 294"/>
          <p:cNvSpPr/>
          <p:nvPr/>
        </p:nvSpPr>
        <p:spPr>
          <a:xfrm>
            <a:off x="4443059" y="93730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椭圆 295"/>
          <p:cNvSpPr/>
          <p:nvPr/>
        </p:nvSpPr>
        <p:spPr>
          <a:xfrm>
            <a:off x="4401143" y="96548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椭圆 296"/>
          <p:cNvSpPr/>
          <p:nvPr/>
        </p:nvSpPr>
        <p:spPr>
          <a:xfrm>
            <a:off x="4482083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椭圆 297"/>
          <p:cNvSpPr/>
          <p:nvPr/>
        </p:nvSpPr>
        <p:spPr>
          <a:xfrm>
            <a:off x="4542214" y="95092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椭圆 298"/>
          <p:cNvSpPr/>
          <p:nvPr/>
        </p:nvSpPr>
        <p:spPr>
          <a:xfrm>
            <a:off x="4251625" y="96241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直接连接符 299"/>
          <p:cNvCxnSpPr>
            <a:stCxn id="290" idx="3"/>
            <a:endCxn id="294" idx="7"/>
          </p:cNvCxnSpPr>
          <p:nvPr/>
        </p:nvCxnSpPr>
        <p:spPr>
          <a:xfrm flipH="1">
            <a:off x="4240821" y="940366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90" idx="6"/>
            <a:endCxn id="295" idx="2"/>
          </p:cNvCxnSpPr>
          <p:nvPr/>
        </p:nvCxnSpPr>
        <p:spPr>
          <a:xfrm>
            <a:off x="4337712" y="938749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0" idx="5"/>
            <a:endCxn id="291" idx="0"/>
          </p:cNvCxnSpPr>
          <p:nvPr/>
        </p:nvCxnSpPr>
        <p:spPr>
          <a:xfrm>
            <a:off x="4331017" y="940366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1" idx="4"/>
            <a:endCxn id="292" idx="1"/>
          </p:cNvCxnSpPr>
          <p:nvPr/>
        </p:nvCxnSpPr>
        <p:spPr>
          <a:xfrm>
            <a:off x="4360572" y="950921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291" idx="5"/>
            <a:endCxn id="293" idx="1"/>
          </p:cNvCxnSpPr>
          <p:nvPr/>
        </p:nvCxnSpPr>
        <p:spPr>
          <a:xfrm>
            <a:off x="4376736" y="950251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/>
          <p:cNvCxnSpPr>
            <a:stCxn id="292" idx="4"/>
            <a:endCxn id="296" idx="0"/>
          </p:cNvCxnSpPr>
          <p:nvPr/>
        </p:nvCxnSpPr>
        <p:spPr>
          <a:xfrm>
            <a:off x="4383431" y="960806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293" idx="4"/>
            <a:endCxn id="297" idx="1"/>
          </p:cNvCxnSpPr>
          <p:nvPr/>
        </p:nvCxnSpPr>
        <p:spPr>
          <a:xfrm>
            <a:off x="4447795" y="957109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296" idx="2"/>
            <a:endCxn id="299" idx="6"/>
          </p:cNvCxnSpPr>
          <p:nvPr/>
        </p:nvCxnSpPr>
        <p:spPr>
          <a:xfrm flipH="1" flipV="1">
            <a:off x="4297344" y="964698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/>
          <p:cNvCxnSpPr>
            <a:stCxn id="297" idx="0"/>
            <a:endCxn id="298" idx="3"/>
          </p:cNvCxnSpPr>
          <p:nvPr/>
        </p:nvCxnSpPr>
        <p:spPr>
          <a:xfrm flipV="1">
            <a:off x="4504943" y="954823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椭圆 308"/>
          <p:cNvSpPr/>
          <p:nvPr/>
        </p:nvSpPr>
        <p:spPr>
          <a:xfrm>
            <a:off x="3198274" y="974384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椭圆 309"/>
          <p:cNvSpPr/>
          <p:nvPr/>
        </p:nvSpPr>
        <p:spPr>
          <a:xfrm>
            <a:off x="3243993" y="9842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椭圆 310"/>
          <p:cNvSpPr/>
          <p:nvPr/>
        </p:nvSpPr>
        <p:spPr>
          <a:xfrm>
            <a:off x="3266852" y="99415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椭圆 311"/>
          <p:cNvSpPr/>
          <p:nvPr/>
        </p:nvSpPr>
        <p:spPr>
          <a:xfrm>
            <a:off x="3331216" y="9904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椭圆 312"/>
          <p:cNvSpPr/>
          <p:nvPr/>
        </p:nvSpPr>
        <p:spPr>
          <a:xfrm>
            <a:off x="3108078" y="984180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椭圆 313"/>
          <p:cNvSpPr/>
          <p:nvPr/>
        </p:nvSpPr>
        <p:spPr>
          <a:xfrm>
            <a:off x="3349340" y="97522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椭圆 314"/>
          <p:cNvSpPr/>
          <p:nvPr/>
        </p:nvSpPr>
        <p:spPr>
          <a:xfrm>
            <a:off x="3307424" y="100340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椭圆 315"/>
          <p:cNvSpPr/>
          <p:nvPr/>
        </p:nvSpPr>
        <p:spPr>
          <a:xfrm>
            <a:off x="3388364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椭圆 316"/>
          <p:cNvSpPr/>
          <p:nvPr/>
        </p:nvSpPr>
        <p:spPr>
          <a:xfrm>
            <a:off x="3477546" y="99329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椭圆 317"/>
          <p:cNvSpPr/>
          <p:nvPr/>
        </p:nvSpPr>
        <p:spPr>
          <a:xfrm>
            <a:off x="3157906" y="10003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直接连接符 318"/>
          <p:cNvCxnSpPr>
            <a:stCxn id="309" idx="3"/>
            <a:endCxn id="313" idx="7"/>
          </p:cNvCxnSpPr>
          <p:nvPr/>
        </p:nvCxnSpPr>
        <p:spPr>
          <a:xfrm flipH="1">
            <a:off x="3147102" y="978286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309" idx="6"/>
            <a:endCxn id="314" idx="2"/>
          </p:cNvCxnSpPr>
          <p:nvPr/>
        </p:nvCxnSpPr>
        <p:spPr>
          <a:xfrm>
            <a:off x="3243993" y="976670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309" idx="5"/>
            <a:endCxn id="310" idx="0"/>
          </p:cNvCxnSpPr>
          <p:nvPr/>
        </p:nvCxnSpPr>
        <p:spPr>
          <a:xfrm>
            <a:off x="3237298" y="978286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>
            <a:stCxn id="310" idx="4"/>
            <a:endCxn id="311" idx="1"/>
          </p:cNvCxnSpPr>
          <p:nvPr/>
        </p:nvCxnSpPr>
        <p:spPr>
          <a:xfrm>
            <a:off x="3266853" y="988841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>
            <a:stCxn id="310" idx="5"/>
            <a:endCxn id="312" idx="1"/>
          </p:cNvCxnSpPr>
          <p:nvPr/>
        </p:nvCxnSpPr>
        <p:spPr>
          <a:xfrm>
            <a:off x="3283017" y="988171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311" idx="4"/>
            <a:endCxn id="315" idx="0"/>
          </p:cNvCxnSpPr>
          <p:nvPr/>
        </p:nvCxnSpPr>
        <p:spPr>
          <a:xfrm>
            <a:off x="3289712" y="998726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2" idx="4"/>
            <a:endCxn id="316" idx="1"/>
          </p:cNvCxnSpPr>
          <p:nvPr/>
        </p:nvCxnSpPr>
        <p:spPr>
          <a:xfrm>
            <a:off x="3354076" y="995029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>
            <a:stCxn id="315" idx="2"/>
            <a:endCxn id="318" idx="6"/>
          </p:cNvCxnSpPr>
          <p:nvPr/>
        </p:nvCxnSpPr>
        <p:spPr>
          <a:xfrm flipH="1" flipV="1">
            <a:off x="3203625" y="1002619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6" idx="7"/>
            <a:endCxn id="317" idx="3"/>
          </p:cNvCxnSpPr>
          <p:nvPr/>
        </p:nvCxnSpPr>
        <p:spPr>
          <a:xfrm flipV="1">
            <a:off x="3427388" y="9972000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椭圆 327"/>
          <p:cNvSpPr/>
          <p:nvPr/>
        </p:nvSpPr>
        <p:spPr>
          <a:xfrm>
            <a:off x="3411223" y="98588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直接连接符 332"/>
          <p:cNvCxnSpPr>
            <a:stCxn id="312" idx="7"/>
            <a:endCxn id="328" idx="3"/>
          </p:cNvCxnSpPr>
          <p:nvPr/>
        </p:nvCxnSpPr>
        <p:spPr>
          <a:xfrm flipV="1">
            <a:off x="3370240" y="9897882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8" idx="5"/>
            <a:endCxn id="317" idx="1"/>
          </p:cNvCxnSpPr>
          <p:nvPr/>
        </p:nvCxnSpPr>
        <p:spPr>
          <a:xfrm>
            <a:off x="3450247" y="9897882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/>
          <p:cNvSpPr/>
          <p:nvPr/>
        </p:nvSpPr>
        <p:spPr>
          <a:xfrm>
            <a:off x="3204969" y="101141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3250688" y="10213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3273547" y="1031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椭圆 338"/>
          <p:cNvSpPr/>
          <p:nvPr/>
        </p:nvSpPr>
        <p:spPr>
          <a:xfrm>
            <a:off x="3337911" y="10274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椭圆 339"/>
          <p:cNvSpPr/>
          <p:nvPr/>
        </p:nvSpPr>
        <p:spPr>
          <a:xfrm>
            <a:off x="3114773" y="10212147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椭圆 340"/>
          <p:cNvSpPr/>
          <p:nvPr/>
        </p:nvSpPr>
        <p:spPr>
          <a:xfrm>
            <a:off x="3356035" y="10122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椭圆 341"/>
          <p:cNvSpPr/>
          <p:nvPr/>
        </p:nvSpPr>
        <p:spPr>
          <a:xfrm>
            <a:off x="3314119" y="10404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椭圆 342"/>
          <p:cNvSpPr/>
          <p:nvPr/>
        </p:nvSpPr>
        <p:spPr>
          <a:xfrm>
            <a:off x="3395059" y="103736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3484241" y="103033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3228999" y="1037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36" idx="3"/>
            <a:endCxn id="340" idx="7"/>
          </p:cNvCxnSpPr>
          <p:nvPr/>
        </p:nvCxnSpPr>
        <p:spPr>
          <a:xfrm flipH="1">
            <a:off x="3153797" y="10153206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36" idx="6"/>
            <a:endCxn id="341" idx="2"/>
          </p:cNvCxnSpPr>
          <p:nvPr/>
        </p:nvCxnSpPr>
        <p:spPr>
          <a:xfrm>
            <a:off x="3250688" y="10137042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336" idx="5"/>
            <a:endCxn id="337" idx="0"/>
          </p:cNvCxnSpPr>
          <p:nvPr/>
        </p:nvCxnSpPr>
        <p:spPr>
          <a:xfrm>
            <a:off x="3243993" y="1015320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37" idx="4"/>
            <a:endCxn id="338" idx="1"/>
          </p:cNvCxnSpPr>
          <p:nvPr/>
        </p:nvCxnSpPr>
        <p:spPr>
          <a:xfrm>
            <a:off x="3273548" y="1025875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337" idx="5"/>
            <a:endCxn id="339" idx="1"/>
          </p:cNvCxnSpPr>
          <p:nvPr/>
        </p:nvCxnSpPr>
        <p:spPr>
          <a:xfrm>
            <a:off x="3289712" y="10252060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338" idx="4"/>
            <a:endCxn id="342" idx="0"/>
          </p:cNvCxnSpPr>
          <p:nvPr/>
        </p:nvCxnSpPr>
        <p:spPr>
          <a:xfrm>
            <a:off x="3296407" y="1035760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stCxn id="339" idx="4"/>
            <a:endCxn id="343" idx="1"/>
          </p:cNvCxnSpPr>
          <p:nvPr/>
        </p:nvCxnSpPr>
        <p:spPr>
          <a:xfrm>
            <a:off x="3360771" y="10320638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/>
          <p:cNvCxnSpPr>
            <a:stCxn id="342" idx="2"/>
            <a:endCxn id="345" idx="6"/>
          </p:cNvCxnSpPr>
          <p:nvPr/>
        </p:nvCxnSpPr>
        <p:spPr>
          <a:xfrm flipH="1" flipV="1">
            <a:off x="3274718" y="10399813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/>
          <p:cNvCxnSpPr>
            <a:stCxn id="343" idx="7"/>
            <a:endCxn id="344" idx="3"/>
          </p:cNvCxnSpPr>
          <p:nvPr/>
        </p:nvCxnSpPr>
        <p:spPr>
          <a:xfrm flipV="1">
            <a:off x="3434083" y="10342342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椭圆 354"/>
          <p:cNvSpPr/>
          <p:nvPr/>
        </p:nvSpPr>
        <p:spPr>
          <a:xfrm>
            <a:off x="3417918" y="102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直接连接符 355"/>
          <p:cNvCxnSpPr>
            <a:stCxn id="339" idx="7"/>
            <a:endCxn id="355" idx="3"/>
          </p:cNvCxnSpPr>
          <p:nvPr/>
        </p:nvCxnSpPr>
        <p:spPr>
          <a:xfrm flipV="1">
            <a:off x="3376935" y="10268224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/>
          <p:cNvCxnSpPr>
            <a:stCxn id="355" idx="5"/>
            <a:endCxn id="344" idx="1"/>
          </p:cNvCxnSpPr>
          <p:nvPr/>
        </p:nvCxnSpPr>
        <p:spPr>
          <a:xfrm>
            <a:off x="3456942" y="10268224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椭圆 357"/>
          <p:cNvSpPr/>
          <p:nvPr/>
        </p:nvSpPr>
        <p:spPr>
          <a:xfrm>
            <a:off x="3407422" y="10296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椭圆 358"/>
          <p:cNvSpPr/>
          <p:nvPr/>
        </p:nvSpPr>
        <p:spPr>
          <a:xfrm>
            <a:off x="3165417" y="103243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椭圆 359"/>
          <p:cNvSpPr/>
          <p:nvPr/>
        </p:nvSpPr>
        <p:spPr>
          <a:xfrm>
            <a:off x="3185176" y="10419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3" name="直接连接符 362"/>
          <p:cNvCxnSpPr>
            <a:stCxn id="339" idx="5"/>
            <a:endCxn id="358" idx="2"/>
          </p:cNvCxnSpPr>
          <p:nvPr/>
        </p:nvCxnSpPr>
        <p:spPr>
          <a:xfrm>
            <a:off x="3376935" y="10313943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358" idx="0"/>
            <a:endCxn id="355" idx="4"/>
          </p:cNvCxnSpPr>
          <p:nvPr/>
        </p:nvCxnSpPr>
        <p:spPr>
          <a:xfrm flipV="1">
            <a:off x="3430282" y="10274919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>
            <a:stCxn id="358" idx="4"/>
            <a:endCxn id="343" idx="0"/>
          </p:cNvCxnSpPr>
          <p:nvPr/>
        </p:nvCxnSpPr>
        <p:spPr>
          <a:xfrm flipH="1">
            <a:off x="3417919" y="10342350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>
            <a:stCxn id="358" idx="5"/>
            <a:endCxn id="344" idx="2"/>
          </p:cNvCxnSpPr>
          <p:nvPr/>
        </p:nvCxnSpPr>
        <p:spPr>
          <a:xfrm flipV="1">
            <a:off x="3446446" y="10326178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>
            <a:stCxn id="338" idx="6"/>
            <a:endCxn id="339" idx="3"/>
          </p:cNvCxnSpPr>
          <p:nvPr/>
        </p:nvCxnSpPr>
        <p:spPr>
          <a:xfrm flipV="1">
            <a:off x="3319266" y="10313943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2" idx="6"/>
            <a:endCxn id="343" idx="2"/>
          </p:cNvCxnSpPr>
          <p:nvPr/>
        </p:nvCxnSpPr>
        <p:spPr>
          <a:xfrm flipV="1">
            <a:off x="3359838" y="10396532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>
            <a:stCxn id="359" idx="6"/>
            <a:endCxn id="338" idx="3"/>
          </p:cNvCxnSpPr>
          <p:nvPr/>
        </p:nvCxnSpPr>
        <p:spPr>
          <a:xfrm>
            <a:off x="3211136" y="10347206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>
            <a:stCxn id="359" idx="4"/>
            <a:endCxn id="345" idx="1"/>
          </p:cNvCxnSpPr>
          <p:nvPr/>
        </p:nvCxnSpPr>
        <p:spPr>
          <a:xfrm>
            <a:off x="3188277" y="10370065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45" idx="4"/>
            <a:endCxn id="360" idx="0"/>
          </p:cNvCxnSpPr>
          <p:nvPr/>
        </p:nvCxnSpPr>
        <p:spPr>
          <a:xfrm flipH="1" flipV="1">
            <a:off x="3208036" y="10419391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>
            <a:stCxn id="360" idx="6"/>
            <a:endCxn id="342" idx="3"/>
          </p:cNvCxnSpPr>
          <p:nvPr/>
        </p:nvCxnSpPr>
        <p:spPr>
          <a:xfrm>
            <a:off x="3230895" y="10442251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/>
          <p:cNvSpPr/>
          <p:nvPr/>
        </p:nvSpPr>
        <p:spPr>
          <a:xfrm>
            <a:off x="4287884" y="105145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椭圆 391"/>
          <p:cNvSpPr/>
          <p:nvPr/>
        </p:nvSpPr>
        <p:spPr>
          <a:xfrm>
            <a:off x="4333603" y="10613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椭圆 392"/>
          <p:cNvSpPr/>
          <p:nvPr/>
        </p:nvSpPr>
        <p:spPr>
          <a:xfrm>
            <a:off x="4356462" y="107122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椭圆 393"/>
          <p:cNvSpPr/>
          <p:nvPr/>
        </p:nvSpPr>
        <p:spPr>
          <a:xfrm>
            <a:off x="4420826" y="1067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椭圆 394"/>
          <p:cNvSpPr/>
          <p:nvPr/>
        </p:nvSpPr>
        <p:spPr>
          <a:xfrm>
            <a:off x="4197688" y="106125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椭圆 395"/>
          <p:cNvSpPr/>
          <p:nvPr/>
        </p:nvSpPr>
        <p:spPr>
          <a:xfrm>
            <a:off x="4438950" y="105229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椭圆 396"/>
          <p:cNvSpPr/>
          <p:nvPr/>
        </p:nvSpPr>
        <p:spPr>
          <a:xfrm>
            <a:off x="4397034" y="1080475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4477974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4538105" y="106591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4247516" y="107740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1" idx="3"/>
            <a:endCxn id="395" idx="7"/>
          </p:cNvCxnSpPr>
          <p:nvPr/>
        </p:nvCxnSpPr>
        <p:spPr>
          <a:xfrm flipH="1">
            <a:off x="4236712" y="10553589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1" idx="6"/>
            <a:endCxn id="396" idx="2"/>
          </p:cNvCxnSpPr>
          <p:nvPr/>
        </p:nvCxnSpPr>
        <p:spPr>
          <a:xfrm>
            <a:off x="4333603" y="10537425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1" idx="5"/>
            <a:endCxn id="392" idx="0"/>
          </p:cNvCxnSpPr>
          <p:nvPr/>
        </p:nvCxnSpPr>
        <p:spPr>
          <a:xfrm>
            <a:off x="4326908" y="10553589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>
            <a:stCxn id="392" idx="4"/>
            <a:endCxn id="393" idx="1"/>
          </p:cNvCxnSpPr>
          <p:nvPr/>
        </p:nvCxnSpPr>
        <p:spPr>
          <a:xfrm>
            <a:off x="4356463" y="10659138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>
            <a:stCxn id="392" idx="5"/>
            <a:endCxn id="394" idx="1"/>
          </p:cNvCxnSpPr>
          <p:nvPr/>
        </p:nvCxnSpPr>
        <p:spPr>
          <a:xfrm>
            <a:off x="4372627" y="10652443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>
            <a:stCxn id="393" idx="4"/>
            <a:endCxn id="397" idx="0"/>
          </p:cNvCxnSpPr>
          <p:nvPr/>
        </p:nvCxnSpPr>
        <p:spPr>
          <a:xfrm>
            <a:off x="4379322" y="10757992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>
            <a:stCxn id="394" idx="4"/>
            <a:endCxn id="398" idx="1"/>
          </p:cNvCxnSpPr>
          <p:nvPr/>
        </p:nvCxnSpPr>
        <p:spPr>
          <a:xfrm>
            <a:off x="4443686" y="10721021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>
            <a:stCxn id="397" idx="2"/>
            <a:endCxn id="400" idx="6"/>
          </p:cNvCxnSpPr>
          <p:nvPr/>
        </p:nvCxnSpPr>
        <p:spPr>
          <a:xfrm flipH="1" flipV="1">
            <a:off x="4293235" y="10796915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>
            <a:stCxn id="398" idx="0"/>
            <a:endCxn id="399" idx="3"/>
          </p:cNvCxnSpPr>
          <p:nvPr/>
        </p:nvCxnSpPr>
        <p:spPr>
          <a:xfrm flipV="1">
            <a:off x="4500834" y="10698162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/>
          <p:nvPr/>
        </p:nvSpPr>
        <p:spPr>
          <a:xfrm>
            <a:off x="4803859" y="997200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椭圆 410"/>
          <p:cNvSpPr/>
          <p:nvPr/>
        </p:nvSpPr>
        <p:spPr>
          <a:xfrm>
            <a:off x="4849578" y="100708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椭圆 411"/>
          <p:cNvSpPr/>
          <p:nvPr/>
        </p:nvSpPr>
        <p:spPr>
          <a:xfrm>
            <a:off x="4872437" y="10169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椭圆 412"/>
          <p:cNvSpPr/>
          <p:nvPr/>
        </p:nvSpPr>
        <p:spPr>
          <a:xfrm>
            <a:off x="4936801" y="101327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椭圆 413"/>
          <p:cNvSpPr/>
          <p:nvPr/>
        </p:nvSpPr>
        <p:spPr>
          <a:xfrm>
            <a:off x="4713663" y="100699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4954925" y="9980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椭圆 415"/>
          <p:cNvSpPr/>
          <p:nvPr/>
        </p:nvSpPr>
        <p:spPr>
          <a:xfrm>
            <a:off x="4913009" y="1026219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椭圆 416"/>
          <p:cNvSpPr/>
          <p:nvPr/>
        </p:nvSpPr>
        <p:spPr>
          <a:xfrm>
            <a:off x="4993949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椭圆 417"/>
          <p:cNvSpPr/>
          <p:nvPr/>
        </p:nvSpPr>
        <p:spPr>
          <a:xfrm>
            <a:off x="5054080" y="101165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椭圆 418"/>
          <p:cNvSpPr/>
          <p:nvPr/>
        </p:nvSpPr>
        <p:spPr>
          <a:xfrm>
            <a:off x="4763491" y="102314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0" name="直接连接符 419"/>
          <p:cNvCxnSpPr>
            <a:stCxn id="410" idx="3"/>
            <a:endCxn id="414" idx="7"/>
          </p:cNvCxnSpPr>
          <p:nvPr/>
        </p:nvCxnSpPr>
        <p:spPr>
          <a:xfrm flipH="1">
            <a:off x="4752687" y="1001102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>
            <a:stCxn id="410" idx="6"/>
            <a:endCxn id="415" idx="2"/>
          </p:cNvCxnSpPr>
          <p:nvPr/>
        </p:nvCxnSpPr>
        <p:spPr>
          <a:xfrm>
            <a:off x="4849578" y="999486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10" idx="5"/>
            <a:endCxn id="411" idx="0"/>
          </p:cNvCxnSpPr>
          <p:nvPr/>
        </p:nvCxnSpPr>
        <p:spPr>
          <a:xfrm>
            <a:off x="4842883" y="1001102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>
            <a:stCxn id="411" idx="4"/>
            <a:endCxn id="412" idx="1"/>
          </p:cNvCxnSpPr>
          <p:nvPr/>
        </p:nvCxnSpPr>
        <p:spPr>
          <a:xfrm>
            <a:off x="4872438" y="1011657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>
            <a:stCxn id="411" idx="5"/>
            <a:endCxn id="413" idx="1"/>
          </p:cNvCxnSpPr>
          <p:nvPr/>
        </p:nvCxnSpPr>
        <p:spPr>
          <a:xfrm>
            <a:off x="4888602" y="1010987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12" idx="4"/>
            <a:endCxn id="416" idx="0"/>
          </p:cNvCxnSpPr>
          <p:nvPr/>
        </p:nvCxnSpPr>
        <p:spPr>
          <a:xfrm>
            <a:off x="4895297" y="1021542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>
            <a:stCxn id="413" idx="4"/>
            <a:endCxn id="417" idx="1"/>
          </p:cNvCxnSpPr>
          <p:nvPr/>
        </p:nvCxnSpPr>
        <p:spPr>
          <a:xfrm>
            <a:off x="4959661" y="1017845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/>
          <p:cNvCxnSpPr>
            <a:stCxn id="416" idx="2"/>
            <a:endCxn id="419" idx="6"/>
          </p:cNvCxnSpPr>
          <p:nvPr/>
        </p:nvCxnSpPr>
        <p:spPr>
          <a:xfrm flipH="1" flipV="1">
            <a:off x="4809210" y="1025435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>
            <a:stCxn id="417" idx="0"/>
            <a:endCxn id="418" idx="3"/>
          </p:cNvCxnSpPr>
          <p:nvPr/>
        </p:nvCxnSpPr>
        <p:spPr>
          <a:xfrm flipV="1">
            <a:off x="5016809" y="1015559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椭圆 428"/>
          <p:cNvSpPr/>
          <p:nvPr/>
        </p:nvSpPr>
        <p:spPr>
          <a:xfrm>
            <a:off x="5322284" y="877986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椭圆 429"/>
          <p:cNvSpPr/>
          <p:nvPr/>
        </p:nvSpPr>
        <p:spPr>
          <a:xfrm>
            <a:off x="5368003" y="88787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椭圆 430"/>
          <p:cNvSpPr/>
          <p:nvPr/>
        </p:nvSpPr>
        <p:spPr>
          <a:xfrm>
            <a:off x="5390862" y="8977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椭圆 431"/>
          <p:cNvSpPr/>
          <p:nvPr/>
        </p:nvSpPr>
        <p:spPr>
          <a:xfrm>
            <a:off x="5455226" y="89406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椭圆 432"/>
          <p:cNvSpPr/>
          <p:nvPr/>
        </p:nvSpPr>
        <p:spPr>
          <a:xfrm>
            <a:off x="5232088" y="88778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椭圆 433"/>
          <p:cNvSpPr/>
          <p:nvPr/>
        </p:nvSpPr>
        <p:spPr>
          <a:xfrm>
            <a:off x="5473350" y="87882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椭圆 434"/>
          <p:cNvSpPr/>
          <p:nvPr/>
        </p:nvSpPr>
        <p:spPr>
          <a:xfrm>
            <a:off x="5431434" y="90700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椭圆 435"/>
          <p:cNvSpPr/>
          <p:nvPr/>
        </p:nvSpPr>
        <p:spPr>
          <a:xfrm>
            <a:off x="5512374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椭圆 436"/>
          <p:cNvSpPr/>
          <p:nvPr/>
        </p:nvSpPr>
        <p:spPr>
          <a:xfrm>
            <a:off x="5572505" y="89244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椭圆 437"/>
          <p:cNvSpPr/>
          <p:nvPr/>
        </p:nvSpPr>
        <p:spPr>
          <a:xfrm>
            <a:off x="5281916" y="90393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直接连接符 438"/>
          <p:cNvCxnSpPr>
            <a:stCxn id="429" idx="3"/>
            <a:endCxn id="433" idx="7"/>
          </p:cNvCxnSpPr>
          <p:nvPr/>
        </p:nvCxnSpPr>
        <p:spPr>
          <a:xfrm flipH="1">
            <a:off x="5271112" y="8818893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>
            <a:stCxn id="429" idx="6"/>
            <a:endCxn id="434" idx="2"/>
          </p:cNvCxnSpPr>
          <p:nvPr/>
        </p:nvCxnSpPr>
        <p:spPr>
          <a:xfrm>
            <a:off x="5368003" y="8802729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>
            <a:stCxn id="429" idx="5"/>
            <a:endCxn id="430" idx="0"/>
          </p:cNvCxnSpPr>
          <p:nvPr/>
        </p:nvCxnSpPr>
        <p:spPr>
          <a:xfrm>
            <a:off x="5361308" y="8818893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/>
          <p:cNvCxnSpPr>
            <a:stCxn id="430" idx="4"/>
            <a:endCxn id="431" idx="1"/>
          </p:cNvCxnSpPr>
          <p:nvPr/>
        </p:nvCxnSpPr>
        <p:spPr>
          <a:xfrm>
            <a:off x="5390863" y="8924442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/>
          <p:cNvCxnSpPr>
            <a:stCxn id="430" idx="5"/>
            <a:endCxn id="432" idx="1"/>
          </p:cNvCxnSpPr>
          <p:nvPr/>
        </p:nvCxnSpPr>
        <p:spPr>
          <a:xfrm>
            <a:off x="5407027" y="8917747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>
            <a:stCxn id="431" idx="4"/>
            <a:endCxn id="435" idx="0"/>
          </p:cNvCxnSpPr>
          <p:nvPr/>
        </p:nvCxnSpPr>
        <p:spPr>
          <a:xfrm>
            <a:off x="5413722" y="9023296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>
            <a:stCxn id="432" idx="4"/>
            <a:endCxn id="436" idx="1"/>
          </p:cNvCxnSpPr>
          <p:nvPr/>
        </p:nvCxnSpPr>
        <p:spPr>
          <a:xfrm>
            <a:off x="5478086" y="8986325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>
            <a:stCxn id="435" idx="2"/>
            <a:endCxn id="438" idx="6"/>
          </p:cNvCxnSpPr>
          <p:nvPr/>
        </p:nvCxnSpPr>
        <p:spPr>
          <a:xfrm flipH="1" flipV="1">
            <a:off x="5327635" y="9062219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>
            <a:stCxn id="436" idx="0"/>
            <a:endCxn id="437" idx="3"/>
          </p:cNvCxnSpPr>
          <p:nvPr/>
        </p:nvCxnSpPr>
        <p:spPr>
          <a:xfrm flipV="1">
            <a:off x="5535234" y="8963466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椭圆 447"/>
          <p:cNvSpPr/>
          <p:nvPr/>
        </p:nvSpPr>
        <p:spPr>
          <a:xfrm>
            <a:off x="6303728" y="77256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椭圆 450"/>
          <p:cNvSpPr/>
          <p:nvPr/>
        </p:nvSpPr>
        <p:spPr>
          <a:xfrm>
            <a:off x="6356401" y="7850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椭圆 454"/>
          <p:cNvSpPr/>
          <p:nvPr/>
        </p:nvSpPr>
        <p:spPr>
          <a:xfrm>
            <a:off x="6493818" y="7985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0" name="直接连接符 459"/>
          <p:cNvCxnSpPr>
            <a:stCxn id="448" idx="5"/>
            <a:endCxn id="451" idx="1"/>
          </p:cNvCxnSpPr>
          <p:nvPr/>
        </p:nvCxnSpPr>
        <p:spPr>
          <a:xfrm>
            <a:off x="6342752" y="776463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/>
          <p:cNvCxnSpPr>
            <a:stCxn id="451" idx="4"/>
            <a:endCxn id="455" idx="1"/>
          </p:cNvCxnSpPr>
          <p:nvPr/>
        </p:nvCxnSpPr>
        <p:spPr>
          <a:xfrm>
            <a:off x="6379261" y="789612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椭圆 469"/>
          <p:cNvSpPr/>
          <p:nvPr/>
        </p:nvSpPr>
        <p:spPr>
          <a:xfrm>
            <a:off x="6303728" y="1019598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椭圆 470"/>
          <p:cNvSpPr/>
          <p:nvPr/>
        </p:nvSpPr>
        <p:spPr>
          <a:xfrm>
            <a:off x="6356401" y="103207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椭圆 471"/>
          <p:cNvSpPr/>
          <p:nvPr/>
        </p:nvSpPr>
        <p:spPr>
          <a:xfrm>
            <a:off x="6493818" y="1045547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3" name="直接连接符 472"/>
          <p:cNvCxnSpPr>
            <a:stCxn id="470" idx="5"/>
            <a:endCxn id="471" idx="1"/>
          </p:cNvCxnSpPr>
          <p:nvPr/>
        </p:nvCxnSpPr>
        <p:spPr>
          <a:xfrm>
            <a:off x="6342752" y="10235006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/>
          <p:cNvCxnSpPr>
            <a:stCxn id="471" idx="4"/>
            <a:endCxn id="472" idx="1"/>
          </p:cNvCxnSpPr>
          <p:nvPr/>
        </p:nvCxnSpPr>
        <p:spPr>
          <a:xfrm>
            <a:off x="6379261" y="10366504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椭圆 474"/>
          <p:cNvSpPr/>
          <p:nvPr/>
        </p:nvSpPr>
        <p:spPr>
          <a:xfrm>
            <a:off x="7041828" y="850708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椭圆 475"/>
          <p:cNvSpPr/>
          <p:nvPr/>
        </p:nvSpPr>
        <p:spPr>
          <a:xfrm>
            <a:off x="7094501" y="86318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椭圆 476"/>
          <p:cNvSpPr/>
          <p:nvPr/>
        </p:nvSpPr>
        <p:spPr>
          <a:xfrm>
            <a:off x="7231918" y="876657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8" name="直接连接符 477"/>
          <p:cNvCxnSpPr>
            <a:stCxn id="475" idx="5"/>
            <a:endCxn id="476" idx="1"/>
          </p:cNvCxnSpPr>
          <p:nvPr/>
        </p:nvCxnSpPr>
        <p:spPr>
          <a:xfrm>
            <a:off x="7080852" y="8546111"/>
            <a:ext cx="20344" cy="92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接连接符 478"/>
          <p:cNvCxnSpPr>
            <a:stCxn id="476" idx="4"/>
            <a:endCxn id="477" idx="1"/>
          </p:cNvCxnSpPr>
          <p:nvPr/>
        </p:nvCxnSpPr>
        <p:spPr>
          <a:xfrm>
            <a:off x="7117361" y="8677609"/>
            <a:ext cx="121252" cy="95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椭圆 479"/>
          <p:cNvSpPr/>
          <p:nvPr/>
        </p:nvSpPr>
        <p:spPr>
          <a:xfrm>
            <a:off x="7938751" y="8487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椭圆 481"/>
          <p:cNvSpPr/>
          <p:nvPr/>
        </p:nvSpPr>
        <p:spPr>
          <a:xfrm>
            <a:off x="8128841" y="874675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84" name="直接连接符 483"/>
          <p:cNvCxnSpPr>
            <a:stCxn id="480" idx="5"/>
            <a:endCxn id="482" idx="1"/>
          </p:cNvCxnSpPr>
          <p:nvPr/>
        </p:nvCxnSpPr>
        <p:spPr>
          <a:xfrm>
            <a:off x="7977775" y="8526290"/>
            <a:ext cx="157761" cy="227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椭圆 485"/>
          <p:cNvSpPr/>
          <p:nvPr/>
        </p:nvSpPr>
        <p:spPr>
          <a:xfrm>
            <a:off x="8876401" y="85048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椭圆 486"/>
          <p:cNvSpPr/>
          <p:nvPr/>
        </p:nvSpPr>
        <p:spPr>
          <a:xfrm>
            <a:off x="9066491" y="876431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9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89038" y="896123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椭圆 2"/>
          <p:cNvSpPr/>
          <p:nvPr/>
        </p:nvSpPr>
        <p:spPr>
          <a:xfrm>
            <a:off x="2199735" y="941680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2305081" y="9872369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2601702" y="97019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1573370" y="9412703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2685227" y="8999780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2492057" y="1029858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865069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3142183" y="9627496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1803002" y="10157092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>
            <a:stCxn id="2" idx="3"/>
            <a:endCxn id="6" idx="7"/>
          </p:cNvCxnSpPr>
          <p:nvPr/>
        </p:nvCxnSpPr>
        <p:spPr>
          <a:xfrm flipH="1">
            <a:off x="1753212" y="9141073"/>
            <a:ext cx="266680" cy="302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" idx="6"/>
            <a:endCxn id="7" idx="2"/>
          </p:cNvCxnSpPr>
          <p:nvPr/>
        </p:nvCxnSpPr>
        <p:spPr>
          <a:xfrm>
            <a:off x="2199735" y="9066581"/>
            <a:ext cx="485492" cy="38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5"/>
            <a:endCxn id="3" idx="0"/>
          </p:cNvCxnSpPr>
          <p:nvPr/>
        </p:nvCxnSpPr>
        <p:spPr>
          <a:xfrm>
            <a:off x="2168881" y="9141073"/>
            <a:ext cx="136204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4"/>
            <a:endCxn id="4" idx="1"/>
          </p:cNvCxnSpPr>
          <p:nvPr/>
        </p:nvCxnSpPr>
        <p:spPr>
          <a:xfrm>
            <a:off x="2305085" y="9627496"/>
            <a:ext cx="30849" cy="275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5" idx="1"/>
          </p:cNvCxnSpPr>
          <p:nvPr/>
        </p:nvCxnSpPr>
        <p:spPr>
          <a:xfrm>
            <a:off x="2379577" y="9596642"/>
            <a:ext cx="252979" cy="1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4"/>
            <a:endCxn id="8" idx="0"/>
          </p:cNvCxnSpPr>
          <p:nvPr/>
        </p:nvCxnSpPr>
        <p:spPr>
          <a:xfrm>
            <a:off x="2410431" y="10083065"/>
            <a:ext cx="186976" cy="215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4"/>
            <a:endCxn id="9" idx="1"/>
          </p:cNvCxnSpPr>
          <p:nvPr/>
        </p:nvCxnSpPr>
        <p:spPr>
          <a:xfrm>
            <a:off x="2707053" y="9912684"/>
            <a:ext cx="188870" cy="275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2"/>
            <a:endCxn id="11" idx="6"/>
          </p:cNvCxnSpPr>
          <p:nvPr/>
        </p:nvCxnSpPr>
        <p:spPr>
          <a:xfrm flipH="1" flipV="1">
            <a:off x="2013699" y="10262442"/>
            <a:ext cx="478358" cy="1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0"/>
            <a:endCxn id="10" idx="3"/>
          </p:cNvCxnSpPr>
          <p:nvPr/>
        </p:nvCxnSpPr>
        <p:spPr>
          <a:xfrm flipV="1">
            <a:off x="2970420" y="9807338"/>
            <a:ext cx="202618" cy="349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162911" y="8992232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/>
          <p:nvPr/>
        </p:nvSpPr>
        <p:spPr>
          <a:xfrm>
            <a:off x="4405655" y="9567388"/>
            <a:ext cx="210696" cy="21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/>
        </p:nvSpPr>
        <p:spPr>
          <a:xfrm>
            <a:off x="5038942" y="10188094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>
            <a:stCxn id="21" idx="5"/>
            <a:endCxn id="22" idx="1"/>
          </p:cNvCxnSpPr>
          <p:nvPr/>
        </p:nvCxnSpPr>
        <p:spPr>
          <a:xfrm>
            <a:off x="4342753" y="9172075"/>
            <a:ext cx="93755" cy="426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4"/>
            <a:endCxn id="23" idx="1"/>
          </p:cNvCxnSpPr>
          <p:nvPr/>
        </p:nvCxnSpPr>
        <p:spPr>
          <a:xfrm>
            <a:off x="4511005" y="9778084"/>
            <a:ext cx="558791" cy="440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984139" y="8956088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6860170" y="10151949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8" name="直接连接符 27"/>
          <p:cNvCxnSpPr>
            <a:stCxn id="26" idx="5"/>
            <a:endCxn id="27" idx="1"/>
          </p:cNvCxnSpPr>
          <p:nvPr/>
        </p:nvCxnSpPr>
        <p:spPr>
          <a:xfrm>
            <a:off x="6163981" y="9135930"/>
            <a:ext cx="727043" cy="104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815660" y="8899260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/>
          <p:cNvSpPr/>
          <p:nvPr/>
        </p:nvSpPr>
        <p:spPr>
          <a:xfrm>
            <a:off x="8691691" y="10095121"/>
            <a:ext cx="210696" cy="210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2403" y="8662519"/>
            <a:ext cx="45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</a:t>
            </a:r>
            <a:endParaRPr 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201125" y="9186778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</a:t>
            </a:r>
            <a:endParaRPr 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2570002" y="866526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LA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9643" y="9314004"/>
            <a:ext cx="468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</a:t>
            </a:r>
            <a:endParaRPr lang="en-US" sz="2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573298" y="9404816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LBB</a:t>
            </a:r>
            <a:endParaRPr 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771843" y="975244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RBB</a:t>
            </a:r>
            <a:endParaRPr 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385347" y="10003820"/>
            <a:ext cx="466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</a:t>
            </a:r>
            <a:endParaRPr 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13698" y="10382795"/>
            <a:ext cx="603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RVA</a:t>
            </a:r>
            <a:endParaRPr lang="en-US" sz="2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991127" y="10241743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LVA</a:t>
            </a:r>
            <a:endParaRPr 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130164" y="9330275"/>
            <a:ext cx="419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LV</a:t>
            </a:r>
            <a:endParaRPr 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690969" y="87659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</a:t>
            </a:r>
            <a:endParaRPr 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504235" y="10218948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</a:t>
            </a:r>
            <a:endParaRPr 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237896" y="9135930"/>
            <a:ext cx="1257348" cy="780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AV’</a:t>
            </a:r>
            <a:endParaRPr lang="en-US" sz="3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520832" y="8735820"/>
            <a:ext cx="5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</a:t>
            </a:r>
            <a:endParaRPr lang="en-US" sz="2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299117" y="10151949"/>
            <a:ext cx="566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</a:t>
            </a:r>
            <a:endParaRPr 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303660" y="8612196"/>
            <a:ext cx="617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NA’’</a:t>
            </a:r>
            <a:endParaRPr 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75082" y="10046832"/>
            <a:ext cx="63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NV’’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110</Words>
  <Application>Microsoft Office PowerPoint</Application>
  <PresentationFormat>自定义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24</cp:revision>
  <dcterms:created xsi:type="dcterms:W3CDTF">2015-04-16T19:11:12Z</dcterms:created>
  <dcterms:modified xsi:type="dcterms:W3CDTF">2015-04-17T18:34:36Z</dcterms:modified>
</cp:coreProperties>
</file>