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4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D87D-34B5-4ABB-ACA0-890F607DAF9A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049C-3138-46D9-9854-7D869579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3350934" y="318832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844040" y="3694922"/>
            <a:ext cx="1138335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4039" y="1356048"/>
            <a:ext cx="1138335" cy="463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Abstraction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039983" y="1819469"/>
            <a:ext cx="0" cy="1875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62126" y="2428576"/>
                <a:ext cx="102451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Predicate</a:t>
                </a:r>
              </a:p>
              <a:p>
                <a:pPr algn="ctr"/>
                <a:r>
                  <a:rPr lang="en-US" sz="1400" dirty="0" smtClean="0"/>
                  <a:t>Abstraction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26" y="2428576"/>
                <a:ext cx="1024511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190" t="-82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235927" y="2233976"/>
            <a:ext cx="1176683" cy="394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Refinement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553167" y="1829437"/>
            <a:ext cx="139959" cy="4045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235927" y="3026444"/>
            <a:ext cx="1196303" cy="3945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Refinement </a:t>
            </a:r>
            <a:r>
              <a:rPr lang="en-US" sz="1400" dirty="0" smtClean="0">
                <a:solidFill>
                  <a:schemeClr val="tx1"/>
                </a:solidFill>
              </a:rPr>
              <a:t>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03812" y="3006643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3150" y="1783237"/>
            <a:ext cx="137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Spurious </a:t>
            </a:r>
          </a:p>
          <a:p>
            <a:pPr algn="ctr"/>
            <a:r>
              <a:rPr lang="en-US" sz="1200" dirty="0" smtClean="0"/>
              <a:t>Counter-example 1</a:t>
            </a:r>
            <a:endParaRPr 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12726" y="2588406"/>
            <a:ext cx="139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Spurious </a:t>
            </a:r>
          </a:p>
          <a:p>
            <a:pPr algn="ctr"/>
            <a:r>
              <a:rPr lang="en-US" sz="1200" dirty="0" smtClean="0"/>
              <a:t>Counter-example </a:t>
            </a:r>
            <a:r>
              <a:rPr lang="en-US" sz="1200" dirty="0" smtClean="0"/>
              <a:t>N</a:t>
            </a:r>
            <a:endParaRPr 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6775886" y="3006643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</a:t>
            </a:r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270535" y="3006643"/>
            <a:ext cx="1073020" cy="429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 </a:t>
            </a:r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845109" y="2278350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277309" y="2297402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1.1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3" idx="0"/>
            <a:endCxn id="18" idx="2"/>
          </p:cNvCxnSpPr>
          <p:nvPr/>
        </p:nvCxnSpPr>
        <p:spPr>
          <a:xfrm flipV="1">
            <a:off x="6040322" y="2707559"/>
            <a:ext cx="1341297" cy="299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18" idx="2"/>
          </p:cNvCxnSpPr>
          <p:nvPr/>
        </p:nvCxnSpPr>
        <p:spPr>
          <a:xfrm flipV="1">
            <a:off x="7312396" y="2707559"/>
            <a:ext cx="69223" cy="299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0"/>
          </p:cNvCxnSpPr>
          <p:nvPr/>
        </p:nvCxnSpPr>
        <p:spPr>
          <a:xfrm flipV="1">
            <a:off x="4807045" y="2717085"/>
            <a:ext cx="0" cy="28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904457" y="1620876"/>
            <a:ext cx="1073020" cy="42920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Abstraction 2.1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9" idx="0"/>
            <a:endCxn id="26" idx="2"/>
          </p:cNvCxnSpPr>
          <p:nvPr/>
        </p:nvCxnSpPr>
        <p:spPr>
          <a:xfrm flipV="1">
            <a:off x="4813819" y="2050085"/>
            <a:ext cx="1627148" cy="247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26" idx="2"/>
          </p:cNvCxnSpPr>
          <p:nvPr/>
        </p:nvCxnSpPr>
        <p:spPr>
          <a:xfrm flipH="1" flipV="1">
            <a:off x="6440967" y="2050085"/>
            <a:ext cx="940652" cy="228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7936191" y="3009124"/>
            <a:ext cx="1073020" cy="42920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Heart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Condition x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045361" y="2749445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61" y="2749445"/>
                <a:ext cx="28315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353749" y="2092671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49" y="2092671"/>
                <a:ext cx="28315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518568" y="271860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68" y="2718602"/>
                <a:ext cx="2884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stCxn id="32" idx="0"/>
            <a:endCxn id="18" idx="2"/>
          </p:cNvCxnSpPr>
          <p:nvPr/>
        </p:nvCxnSpPr>
        <p:spPr>
          <a:xfrm flipH="1" flipV="1">
            <a:off x="7381619" y="2707559"/>
            <a:ext cx="1091082" cy="3015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4168103" y="1294673"/>
            <a:ext cx="4966566" cy="2265150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文本框 38"/>
          <p:cNvSpPr txBox="1"/>
          <p:nvPr/>
        </p:nvSpPr>
        <p:spPr>
          <a:xfrm>
            <a:off x="4682167" y="1269490"/>
            <a:ext cx="404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Abstraction Tree of Environment Models</a:t>
            </a:r>
            <a:endParaRPr lang="en-US" b="1" dirty="0"/>
          </a:p>
        </p:txBody>
      </p:sp>
      <p:sp>
        <p:nvSpPr>
          <p:cNvPr id="40" name="左右箭头 39"/>
          <p:cNvSpPr/>
          <p:nvPr/>
        </p:nvSpPr>
        <p:spPr>
          <a:xfrm>
            <a:off x="9116514" y="2620308"/>
            <a:ext cx="1362671" cy="285451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9068064" y="2008371"/>
            <a:ext cx="1519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Closed-loop</a:t>
            </a:r>
          </a:p>
          <a:p>
            <a:pPr algn="ctr"/>
            <a:r>
              <a:rPr lang="en-US" sz="1600" dirty="0" smtClean="0"/>
              <a:t>Model Checking</a:t>
            </a:r>
            <a:endParaRPr lang="en-US" sz="1600" dirty="0"/>
          </a:p>
        </p:txBody>
      </p:sp>
      <p:sp>
        <p:nvSpPr>
          <p:cNvPr id="42" name="下箭头 41"/>
          <p:cNvSpPr/>
          <p:nvPr/>
        </p:nvSpPr>
        <p:spPr>
          <a:xfrm>
            <a:off x="5344839" y="1769899"/>
            <a:ext cx="134709" cy="655728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16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291348" y="1442153"/>
            <a:ext cx="6167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箭头 46"/>
          <p:cNvSpPr/>
          <p:nvPr/>
        </p:nvSpPr>
        <p:spPr>
          <a:xfrm>
            <a:off x="9557373" y="1463682"/>
            <a:ext cx="133150" cy="613580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本框 48"/>
          <p:cNvSpPr txBox="1"/>
          <p:nvPr/>
        </p:nvSpPr>
        <p:spPr>
          <a:xfrm>
            <a:off x="9908138" y="1257487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908138" y="1547855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51" name="下箭头 50"/>
          <p:cNvSpPr/>
          <p:nvPr/>
        </p:nvSpPr>
        <p:spPr>
          <a:xfrm>
            <a:off x="7189239" y="1875556"/>
            <a:ext cx="112986" cy="506505"/>
          </a:xfrm>
          <a:prstGeom prst="downArrow">
            <a:avLst/>
          </a:prstGeom>
          <a:solidFill>
            <a:srgbClr val="FF0000"/>
          </a:solidFill>
          <a:scene3d>
            <a:camera prst="orthographicFront">
              <a:rot lat="0" lon="21599951" rev="432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下箭头 51"/>
          <p:cNvSpPr/>
          <p:nvPr/>
        </p:nvSpPr>
        <p:spPr>
          <a:xfrm>
            <a:off x="4911934" y="2763750"/>
            <a:ext cx="128303" cy="2387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肘形连接符 53"/>
          <p:cNvCxnSpPr>
            <a:stCxn id="18" idx="1"/>
          </p:cNvCxnSpPr>
          <p:nvPr/>
        </p:nvCxnSpPr>
        <p:spPr>
          <a:xfrm rot="10800000" flipH="1" flipV="1">
            <a:off x="6845108" y="2492954"/>
            <a:ext cx="2541695" cy="1213403"/>
          </a:xfrm>
          <a:prstGeom prst="bentConnector3">
            <a:avLst>
              <a:gd name="adj1" fmla="val -63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7" idx="2"/>
          </p:cNvCxnSpPr>
          <p:nvPr/>
        </p:nvCxnSpPr>
        <p:spPr>
          <a:xfrm rot="16200000" flipH="1">
            <a:off x="6958980" y="1283917"/>
            <a:ext cx="275889" cy="45797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158346"/>
            <a:ext cx="743037" cy="720224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5664626" y="3694298"/>
            <a:ext cx="280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Concretized </a:t>
            </a:r>
            <a:r>
              <a:rPr lang="en-US" sz="1400" dirty="0" smtClean="0"/>
              <a:t>counter-examples with </a:t>
            </a:r>
          </a:p>
          <a:p>
            <a:pPr algn="ctr"/>
            <a:r>
              <a:rPr lang="en-US" sz="1400" dirty="0" smtClean="0"/>
              <a:t>Physiological context</a:t>
            </a:r>
            <a:endParaRPr 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9361935" y="3807388"/>
            <a:ext cx="976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Physician</a:t>
            </a:r>
            <a:endParaRPr lang="en-US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1201734" y="3706358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(a)</a:t>
            </a:r>
            <a:endParaRPr lang="en-US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4109758" y="369176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(b)</a:t>
            </a:r>
            <a:endParaRPr lang="en-US" b="1" dirty="0"/>
          </a:p>
        </p:txBody>
      </p:sp>
      <p:cxnSp>
        <p:nvCxnSpPr>
          <p:cNvPr id="66" name="直接箭头连接符 65"/>
          <p:cNvCxnSpPr>
            <a:stCxn id="11" idx="3"/>
          </p:cNvCxnSpPr>
          <p:nvPr/>
        </p:nvCxnSpPr>
        <p:spPr>
          <a:xfrm>
            <a:off x="3432230" y="3223729"/>
            <a:ext cx="5664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286229" y="36784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Bugs</a:t>
            </a:r>
            <a:endParaRPr lang="en-US" dirty="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10309557" y="3713882"/>
            <a:ext cx="624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038719" y="1269490"/>
            <a:ext cx="0" cy="285464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186" y="2388657"/>
            <a:ext cx="733483" cy="75336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366293" y="3038837"/>
            <a:ext cx="1000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Pacemaker</a:t>
            </a:r>
            <a:endParaRPr lang="en-US" sz="1400" b="1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607824" y="2628546"/>
            <a:ext cx="0" cy="38254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6087261" y="2186280"/>
            <a:ext cx="247825" cy="247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075532" y="2726116"/>
            <a:ext cx="247825" cy="247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964661" y="2365461"/>
            <a:ext cx="247825" cy="247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61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15</cp:revision>
  <dcterms:created xsi:type="dcterms:W3CDTF">2015-05-05T19:28:01Z</dcterms:created>
  <dcterms:modified xsi:type="dcterms:W3CDTF">2015-05-06T18:11:10Z</dcterms:modified>
</cp:coreProperties>
</file>