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6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ADBB-7CD1-406F-90E0-A63E82556BB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1D7B-FA1C-4226-8F8A-3C54D343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2"/>
          <p:cNvSpPr/>
          <p:nvPr/>
        </p:nvSpPr>
        <p:spPr>
          <a:xfrm>
            <a:off x="1142169" y="4191000"/>
            <a:ext cx="802021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SA_self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33"/>
          <p:cNvSpPr/>
          <p:nvPr/>
        </p:nvSpPr>
        <p:spPr>
          <a:xfrm>
            <a:off x="2589969" y="4191000"/>
            <a:ext cx="882843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PAC_self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34"/>
          <p:cNvSpPr/>
          <p:nvPr/>
        </p:nvSpPr>
        <p:spPr>
          <a:xfrm>
            <a:off x="2514600" y="6172200"/>
            <a:ext cx="927121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PVC_self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40"/>
          <p:cNvSpPr/>
          <p:nvPr/>
        </p:nvSpPr>
        <p:spPr>
          <a:xfrm>
            <a:off x="1981200" y="5257800"/>
            <a:ext cx="802021" cy="30847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CN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_cond</a:t>
            </a:r>
            <a:endParaRPr lang="en-US" sz="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41"/>
          <p:cNvSpPr/>
          <p:nvPr/>
        </p:nvSpPr>
        <p:spPr>
          <a:xfrm>
            <a:off x="1599369" y="4800600"/>
            <a:ext cx="802021" cy="30847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A_cond</a:t>
            </a:r>
            <a:endParaRPr lang="en-US" sz="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50"/>
          <p:cNvSpPr/>
          <p:nvPr/>
        </p:nvSpPr>
        <p:spPr>
          <a:xfrm>
            <a:off x="1752600" y="5791200"/>
            <a:ext cx="802021" cy="30847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AV</a:t>
            </a:r>
            <a:r>
              <a:rPr lang="en-US" altLang="zh-CN" sz="900" dirty="0" err="1" smtClean="0">
                <a:latin typeface="Arial" pitchFamily="34" charset="0"/>
                <a:cs typeface="Arial" pitchFamily="34" charset="0"/>
              </a:rPr>
              <a:t>_block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3"/>
          <p:cNvSpPr/>
          <p:nvPr/>
        </p:nvSpPr>
        <p:spPr>
          <a:xfrm>
            <a:off x="2048875" y="2333686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4"/>
          <p:cNvSpPr/>
          <p:nvPr/>
        </p:nvSpPr>
        <p:spPr>
          <a:xfrm>
            <a:off x="2320720" y="2768639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7"/>
          <p:cNvSpPr/>
          <p:nvPr/>
        </p:nvSpPr>
        <p:spPr>
          <a:xfrm>
            <a:off x="2671915" y="2333686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8"/>
          <p:cNvSpPr/>
          <p:nvPr/>
        </p:nvSpPr>
        <p:spPr>
          <a:xfrm>
            <a:off x="2594036" y="3312329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1"/>
          <p:cNvCxnSpPr>
            <a:stCxn id="10" idx="6"/>
            <a:endCxn id="12" idx="2"/>
          </p:cNvCxnSpPr>
          <p:nvPr/>
        </p:nvCxnSpPr>
        <p:spPr>
          <a:xfrm>
            <a:off x="2211982" y="2415240"/>
            <a:ext cx="459933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>
            <a:stCxn id="10" idx="5"/>
            <a:endCxn id="11" idx="1"/>
          </p:cNvCxnSpPr>
          <p:nvPr/>
        </p:nvCxnSpPr>
        <p:spPr>
          <a:xfrm>
            <a:off x="2188095" y="2472908"/>
            <a:ext cx="156511" cy="3196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3"/>
          <p:cNvCxnSpPr>
            <a:stCxn id="11" idx="4"/>
            <a:endCxn id="13" idx="1"/>
          </p:cNvCxnSpPr>
          <p:nvPr/>
        </p:nvCxnSpPr>
        <p:spPr>
          <a:xfrm>
            <a:off x="2402274" y="2931747"/>
            <a:ext cx="215649" cy="40447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4"/>
          <p:cNvSpPr/>
          <p:nvPr/>
        </p:nvSpPr>
        <p:spPr>
          <a:xfrm>
            <a:off x="4494503" y="2287249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5"/>
          <p:cNvSpPr/>
          <p:nvPr/>
        </p:nvSpPr>
        <p:spPr>
          <a:xfrm>
            <a:off x="4766349" y="2722202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6"/>
          <p:cNvSpPr/>
          <p:nvPr/>
        </p:nvSpPr>
        <p:spPr>
          <a:xfrm>
            <a:off x="5039664" y="3265892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7"/>
          <p:cNvCxnSpPr>
            <a:stCxn id="17" idx="5"/>
            <a:endCxn id="18" idx="1"/>
          </p:cNvCxnSpPr>
          <p:nvPr/>
        </p:nvCxnSpPr>
        <p:spPr>
          <a:xfrm>
            <a:off x="4633724" y="2426471"/>
            <a:ext cx="156511" cy="3196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8"/>
          <p:cNvCxnSpPr>
            <a:stCxn id="18" idx="4"/>
            <a:endCxn id="19" idx="1"/>
          </p:cNvCxnSpPr>
          <p:nvPr/>
        </p:nvCxnSpPr>
        <p:spPr>
          <a:xfrm>
            <a:off x="4847902" y="2885310"/>
            <a:ext cx="215649" cy="40447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9"/>
          <p:cNvSpPr/>
          <p:nvPr/>
        </p:nvSpPr>
        <p:spPr>
          <a:xfrm>
            <a:off x="6196484" y="2263363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0"/>
          <p:cNvSpPr/>
          <p:nvPr/>
        </p:nvSpPr>
        <p:spPr>
          <a:xfrm>
            <a:off x="6741644" y="3242006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1"/>
          <p:cNvCxnSpPr>
            <a:stCxn id="22" idx="5"/>
            <a:endCxn id="23" idx="1"/>
          </p:cNvCxnSpPr>
          <p:nvPr/>
        </p:nvCxnSpPr>
        <p:spPr>
          <a:xfrm>
            <a:off x="6335704" y="2402584"/>
            <a:ext cx="429826" cy="86330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2"/>
          <p:cNvSpPr/>
          <p:nvPr/>
        </p:nvSpPr>
        <p:spPr>
          <a:xfrm>
            <a:off x="7978532" y="2287249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8523692" y="3265892"/>
            <a:ext cx="163108" cy="163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ight Arrow 27"/>
          <p:cNvSpPr/>
          <p:nvPr/>
        </p:nvSpPr>
        <p:spPr>
          <a:xfrm>
            <a:off x="3733800" y="2819400"/>
            <a:ext cx="489322" cy="2423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30"/>
          <p:cNvSpPr/>
          <p:nvPr/>
        </p:nvSpPr>
        <p:spPr>
          <a:xfrm>
            <a:off x="5402719" y="2722202"/>
            <a:ext cx="489322" cy="2423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ight Arrow 31"/>
          <p:cNvSpPr/>
          <p:nvPr/>
        </p:nvSpPr>
        <p:spPr>
          <a:xfrm>
            <a:off x="7271735" y="2722202"/>
            <a:ext cx="489322" cy="2423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97961" y="2059771"/>
            <a:ext cx="615808" cy="454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Arial" pitchFamily="34" charset="0"/>
                <a:cs typeface="Arial" pitchFamily="34" charset="0"/>
              </a:rPr>
              <a:t>SA</a:t>
            </a:r>
            <a:endParaRPr kumimoji="1"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57552" y="2059771"/>
            <a:ext cx="794417" cy="454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Arial" pitchFamily="34" charset="0"/>
                <a:cs typeface="Arial" pitchFamily="34" charset="0"/>
              </a:rPr>
              <a:t>PAC</a:t>
            </a:r>
            <a:endParaRPr kumimoji="1" lang="zh-CN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直线箭头连接符 29"/>
          <p:cNvCxnSpPr>
            <a:stCxn id="4" idx="0"/>
            <a:endCxn id="10" idx="3"/>
          </p:cNvCxnSpPr>
          <p:nvPr/>
        </p:nvCxnSpPr>
        <p:spPr>
          <a:xfrm flipV="1">
            <a:off x="1543180" y="2472907"/>
            <a:ext cx="529582" cy="1718093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452450" y="26332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Arial" pitchFamily="34" charset="0"/>
                <a:cs typeface="Arial" pitchFamily="34" charset="0"/>
              </a:rPr>
              <a:t>AV</a:t>
            </a:r>
            <a:endParaRPr kumimoji="1" lang="zh-CN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直线箭头连接符 39"/>
          <p:cNvCxnSpPr>
            <a:stCxn id="5" idx="0"/>
            <a:endCxn id="12" idx="5"/>
          </p:cNvCxnSpPr>
          <p:nvPr/>
        </p:nvCxnSpPr>
        <p:spPr>
          <a:xfrm flipH="1" flipV="1">
            <a:off x="2811136" y="2472907"/>
            <a:ext cx="220255" cy="1718093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43"/>
          <p:cNvCxnSpPr>
            <a:stCxn id="8" idx="0"/>
          </p:cNvCxnSpPr>
          <p:nvPr/>
        </p:nvCxnSpPr>
        <p:spPr>
          <a:xfrm flipV="1">
            <a:off x="2000380" y="2590800"/>
            <a:ext cx="208589" cy="2209800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46"/>
          <p:cNvCxnSpPr>
            <a:stCxn id="9" idx="0"/>
            <a:endCxn id="11" idx="3"/>
          </p:cNvCxnSpPr>
          <p:nvPr/>
        </p:nvCxnSpPr>
        <p:spPr>
          <a:xfrm flipV="1">
            <a:off x="2153611" y="2907860"/>
            <a:ext cx="190996" cy="2883340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51"/>
          <p:cNvCxnSpPr>
            <a:stCxn id="7" idx="0"/>
          </p:cNvCxnSpPr>
          <p:nvPr/>
        </p:nvCxnSpPr>
        <p:spPr>
          <a:xfrm flipV="1">
            <a:off x="2382211" y="3276600"/>
            <a:ext cx="132389" cy="1981200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58"/>
          <p:cNvCxnSpPr>
            <a:stCxn id="6" idx="0"/>
            <a:endCxn id="13" idx="5"/>
          </p:cNvCxnSpPr>
          <p:nvPr/>
        </p:nvCxnSpPr>
        <p:spPr>
          <a:xfrm flipH="1" flipV="1">
            <a:off x="2733257" y="3451550"/>
            <a:ext cx="244904" cy="2720650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60"/>
          <p:cNvCxnSpPr/>
          <p:nvPr/>
        </p:nvCxnSpPr>
        <p:spPr>
          <a:xfrm>
            <a:off x="152400" y="3810000"/>
            <a:ext cx="8763000" cy="0"/>
          </a:xfrm>
          <a:prstGeom prst="line">
            <a:avLst/>
          </a:prstGeom>
          <a:ln w="76200" cmpd="sng"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3"/>
          <p:cNvSpPr/>
          <p:nvPr/>
        </p:nvSpPr>
        <p:spPr>
          <a:xfrm>
            <a:off x="4297926" y="4191000"/>
            <a:ext cx="882843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Atrial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-6040" y="3333690"/>
            <a:ext cx="122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Structure</a:t>
            </a:r>
            <a:endParaRPr kumimoji="1" lang="zh-CN" alt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0" y="38100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Behavior</a:t>
            </a:r>
            <a:endParaRPr kumimoji="1" lang="zh-CN" alt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1828800" y="1981200"/>
            <a:ext cx="1295400" cy="609600"/>
          </a:xfrm>
          <a:prstGeom prst="wedgeRoundRectCallout">
            <a:avLst>
              <a:gd name="adj1" fmla="val 150191"/>
              <a:gd name="adj2" fmla="val 9259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1143000" y="3962400"/>
            <a:ext cx="2438400" cy="609600"/>
          </a:xfrm>
          <a:prstGeom prst="wedgeRoundRectCallout">
            <a:avLst>
              <a:gd name="adj1" fmla="val 78362"/>
              <a:gd name="adj2" fmla="val 11574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ounded Rectangle 34"/>
          <p:cNvSpPr/>
          <p:nvPr/>
        </p:nvSpPr>
        <p:spPr>
          <a:xfrm>
            <a:off x="4406879" y="6096000"/>
            <a:ext cx="927121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PVC_self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ounded Rectangle 40"/>
          <p:cNvSpPr/>
          <p:nvPr/>
        </p:nvSpPr>
        <p:spPr>
          <a:xfrm>
            <a:off x="4343400" y="5257800"/>
            <a:ext cx="802021" cy="30847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CN" sz="9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_cond</a:t>
            </a:r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ounded Rectangle 41"/>
          <p:cNvSpPr/>
          <p:nvPr/>
        </p:nvSpPr>
        <p:spPr>
          <a:xfrm>
            <a:off x="4343400" y="4800600"/>
            <a:ext cx="802021" cy="30847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9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_cond</a:t>
            </a:r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ounded Rectangle 50"/>
          <p:cNvSpPr/>
          <p:nvPr/>
        </p:nvSpPr>
        <p:spPr>
          <a:xfrm>
            <a:off x="4343400" y="5715000"/>
            <a:ext cx="802021" cy="30847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AV</a:t>
            </a:r>
            <a:r>
              <a:rPr lang="en-US" altLang="zh-CN" sz="900" dirty="0" err="1" smtClean="0">
                <a:latin typeface="Arial" pitchFamily="34" charset="0"/>
                <a:cs typeface="Arial" pitchFamily="34" charset="0"/>
              </a:rPr>
              <a:t>_block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直线连接符 71"/>
          <p:cNvCxnSpPr/>
          <p:nvPr/>
        </p:nvCxnSpPr>
        <p:spPr>
          <a:xfrm>
            <a:off x="3962400" y="1828800"/>
            <a:ext cx="0" cy="5029200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581400" y="1371600"/>
            <a:ext cx="9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Rule</a:t>
            </a:r>
            <a:r>
              <a:rPr kumimoji="1" lang="zh-CN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1</a:t>
            </a:r>
            <a:endParaRPr kumimoji="1"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ounded Rectangle 33"/>
          <p:cNvSpPr/>
          <p:nvPr/>
        </p:nvSpPr>
        <p:spPr>
          <a:xfrm>
            <a:off x="6215647" y="4191000"/>
            <a:ext cx="882843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Atrial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ounded Rectangle 34"/>
          <p:cNvSpPr/>
          <p:nvPr/>
        </p:nvSpPr>
        <p:spPr>
          <a:xfrm>
            <a:off x="6324600" y="6096000"/>
            <a:ext cx="927121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PVC_self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直线连接符 77"/>
          <p:cNvCxnSpPr/>
          <p:nvPr/>
        </p:nvCxnSpPr>
        <p:spPr>
          <a:xfrm>
            <a:off x="5562600" y="1828800"/>
            <a:ext cx="0" cy="5029200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181600" y="1371600"/>
            <a:ext cx="9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Rule</a:t>
            </a:r>
            <a:r>
              <a:rPr kumimoji="1" lang="zh-CN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2</a:t>
            </a:r>
            <a:endParaRPr kumimoji="1"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4267200" y="4724400"/>
            <a:ext cx="990600" cy="914400"/>
          </a:xfrm>
          <a:prstGeom prst="wedgeRoundRectCallout">
            <a:avLst>
              <a:gd name="adj1" fmla="val 148163"/>
              <a:gd name="adj2" fmla="val -16204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41"/>
          <p:cNvSpPr/>
          <p:nvPr/>
        </p:nvSpPr>
        <p:spPr>
          <a:xfrm>
            <a:off x="6248400" y="4876800"/>
            <a:ext cx="802021" cy="30847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PAV_cond</a:t>
            </a:r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ounded Rectangle 50"/>
          <p:cNvSpPr/>
          <p:nvPr/>
        </p:nvSpPr>
        <p:spPr>
          <a:xfrm>
            <a:off x="6248400" y="5486400"/>
            <a:ext cx="802021" cy="30847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PAV</a:t>
            </a:r>
            <a:r>
              <a:rPr lang="en-US" altLang="zh-CN" sz="900" dirty="0" err="1" smtClean="0">
                <a:latin typeface="Arial" pitchFamily="34" charset="0"/>
                <a:cs typeface="Arial" pitchFamily="34" charset="0"/>
              </a:rPr>
              <a:t>_block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线箭头连接符 87"/>
          <p:cNvCxnSpPr>
            <a:stCxn id="48" idx="3"/>
            <a:endCxn id="57" idx="1"/>
          </p:cNvCxnSpPr>
          <p:nvPr/>
        </p:nvCxnSpPr>
        <p:spPr>
          <a:xfrm flipV="1">
            <a:off x="5145421" y="5640635"/>
            <a:ext cx="1102979" cy="2286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88"/>
          <p:cNvCxnSpPr/>
          <p:nvPr/>
        </p:nvCxnSpPr>
        <p:spPr>
          <a:xfrm>
            <a:off x="7467600" y="1828800"/>
            <a:ext cx="0" cy="5029200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086600" y="1371600"/>
            <a:ext cx="9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Rule</a:t>
            </a:r>
            <a:r>
              <a:rPr kumimoji="1" lang="zh-CN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3</a:t>
            </a:r>
            <a:endParaRPr kumimoji="1"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ounded Rectangle 33"/>
          <p:cNvSpPr/>
          <p:nvPr/>
        </p:nvSpPr>
        <p:spPr>
          <a:xfrm>
            <a:off x="7860489" y="4181742"/>
            <a:ext cx="882843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Atrial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34"/>
          <p:cNvSpPr/>
          <p:nvPr/>
        </p:nvSpPr>
        <p:spPr>
          <a:xfrm>
            <a:off x="7969442" y="6086742"/>
            <a:ext cx="927121" cy="30847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PVC_self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圆角矩形标注 62"/>
          <p:cNvSpPr/>
          <p:nvPr/>
        </p:nvSpPr>
        <p:spPr>
          <a:xfrm>
            <a:off x="6162789" y="4817011"/>
            <a:ext cx="990600" cy="1031280"/>
          </a:xfrm>
          <a:prstGeom prst="wedgeRoundRectCallout">
            <a:avLst>
              <a:gd name="adj1" fmla="val 128321"/>
              <a:gd name="adj2" fmla="val 78263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圆角矩形标注 63"/>
          <p:cNvSpPr/>
          <p:nvPr/>
        </p:nvSpPr>
        <p:spPr>
          <a:xfrm>
            <a:off x="6161768" y="4821511"/>
            <a:ext cx="990600" cy="1031280"/>
          </a:xfrm>
          <a:prstGeom prst="wedgeRoundRectCallout">
            <a:avLst>
              <a:gd name="adj1" fmla="val 118832"/>
              <a:gd name="adj2" fmla="val -82497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 animBg="1"/>
      <p:bldP spid="5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2015-04-16T13:36:27Z</dcterms:created>
  <dcterms:modified xsi:type="dcterms:W3CDTF">2015-04-16T14:19:38Z</dcterms:modified>
</cp:coreProperties>
</file>