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93" d="100"/>
          <a:sy n="93" d="100"/>
        </p:scale>
        <p:origin x="510" y="-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4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1.png"/><Relationship Id="rId21" Type="http://schemas.openxmlformats.org/officeDocument/2006/relationships/image" Target="../media/image19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" Type="http://schemas.openxmlformats.org/officeDocument/2006/relationships/image" Target="../media/image3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2271"/>
              </p:ext>
            </p:extLst>
          </p:nvPr>
        </p:nvGraphicFramePr>
        <p:xfrm>
          <a:off x="2461492" y="6270870"/>
          <a:ext cx="6678389" cy="4613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  <a:gridCol w="467591"/>
                <a:gridCol w="597477"/>
                <a:gridCol w="503959"/>
                <a:gridCol w="546135"/>
                <a:gridCol w="444941"/>
                <a:gridCol w="579717"/>
                <a:gridCol w="382495"/>
                <a:gridCol w="388470"/>
                <a:gridCol w="332690"/>
                <a:gridCol w="551828"/>
                <a:gridCol w="394447"/>
                <a:gridCol w="573741"/>
                <a:gridCol w="300681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  <a:p>
                      <a:pPr algn="ctr"/>
                      <a:r>
                        <a:rPr lang="en-US" sz="800" dirty="0" smtClean="0"/>
                        <a:t>Merge parameter ranges and/or</a:t>
                      </a:r>
                    </a:p>
                    <a:p>
                      <a:pPr algn="ctr"/>
                      <a:r>
                        <a:rPr lang="en-US" sz="800" dirty="0" smtClean="0"/>
                        <a:t>guards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4:</a:t>
                      </a:r>
                    </a:p>
                    <a:p>
                      <a:pPr algn="ctr"/>
                      <a:r>
                        <a:rPr lang="en-US" sz="800" dirty="0" smtClean="0"/>
                        <a:t>Remove nodes w/o</a:t>
                      </a:r>
                      <a:r>
                        <a:rPr lang="en-US" sz="800" baseline="0" dirty="0" smtClean="0"/>
                        <a:t> activation generation, long ERP or interaction with devices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5:</a:t>
                      </a:r>
                    </a:p>
                    <a:p>
                      <a:pPr algn="ctr"/>
                      <a:r>
                        <a:rPr lang="en-US" sz="800" dirty="0" smtClean="0"/>
                        <a:t>Replace</a:t>
                      </a:r>
                    </a:p>
                    <a:p>
                      <a:pPr algn="ctr"/>
                      <a:r>
                        <a:rPr lang="en-US" sz="800" dirty="0" smtClean="0"/>
                        <a:t>blocking</a:t>
                      </a:r>
                      <a:r>
                        <a:rPr lang="en-US" sz="800" baseline="0" dirty="0" smtClean="0"/>
                        <a:t> with non-deterministic conduction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6:</a:t>
                      </a:r>
                    </a:p>
                    <a:p>
                      <a:pPr algn="ctr"/>
                      <a:r>
                        <a:rPr lang="en-US" sz="800" b="0" dirty="0" smtClean="0"/>
                        <a:t>Replace</a:t>
                      </a:r>
                    </a:p>
                    <a:p>
                      <a:pPr algn="ctr"/>
                      <a:r>
                        <a:rPr lang="en-US" sz="800" b="0" dirty="0" smtClean="0"/>
                        <a:t>conduction with self-activation</a:t>
                      </a:r>
                      <a:endParaRPr lang="en-US" sz="800" b="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2:</a:t>
                      </a:r>
                    </a:p>
                    <a:p>
                      <a:pPr algn="ctr"/>
                      <a:r>
                        <a:rPr lang="en-US" sz="800" dirty="0" smtClean="0"/>
                        <a:t>Convert reentry circuits</a:t>
                      </a:r>
                      <a:r>
                        <a:rPr lang="en-US" sz="800" baseline="0" dirty="0" smtClean="0"/>
                        <a:t> to activation generation</a:t>
                      </a:r>
                    </a:p>
                    <a:p>
                      <a:pPr algn="ctr"/>
                      <a:r>
                        <a:rPr lang="en-US" sz="800" baseline="0" dirty="0" smtClean="0"/>
                        <a:t>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3:</a:t>
                      </a:r>
                    </a:p>
                    <a:p>
                      <a:pPr algn="ctr"/>
                      <a:r>
                        <a:rPr lang="en-US" sz="800" dirty="0" smtClean="0"/>
                        <a:t>Merge activation generation 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215783" y="822236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261502" y="832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284361" y="8420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8725" y="83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134436" y="8261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366849" y="8230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324933" y="8512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405873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466004" y="836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175415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3" idx="3"/>
            <a:endCxn id="7" idx="7"/>
          </p:cNvCxnSpPr>
          <p:nvPr/>
        </p:nvCxnSpPr>
        <p:spPr>
          <a:xfrm flipH="1">
            <a:off x="3173460" y="826138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6"/>
            <a:endCxn id="8" idx="2"/>
          </p:cNvCxnSpPr>
          <p:nvPr/>
        </p:nvCxnSpPr>
        <p:spPr>
          <a:xfrm>
            <a:off x="3261502" y="824522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5"/>
            <a:endCxn id="4" idx="0"/>
          </p:cNvCxnSpPr>
          <p:nvPr/>
        </p:nvCxnSpPr>
        <p:spPr>
          <a:xfrm>
            <a:off x="3254807" y="826138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5" idx="1"/>
          </p:cNvCxnSpPr>
          <p:nvPr/>
        </p:nvCxnSpPr>
        <p:spPr>
          <a:xfrm>
            <a:off x="3284362" y="836693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6" idx="1"/>
          </p:cNvCxnSpPr>
          <p:nvPr/>
        </p:nvCxnSpPr>
        <p:spPr>
          <a:xfrm>
            <a:off x="3300526" y="836023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9" idx="0"/>
          </p:cNvCxnSpPr>
          <p:nvPr/>
        </p:nvCxnSpPr>
        <p:spPr>
          <a:xfrm>
            <a:off x="3307221" y="846578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4"/>
            <a:endCxn id="10" idx="1"/>
          </p:cNvCxnSpPr>
          <p:nvPr/>
        </p:nvCxnSpPr>
        <p:spPr>
          <a:xfrm>
            <a:off x="3371585" y="842881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2" idx="6"/>
          </p:cNvCxnSpPr>
          <p:nvPr/>
        </p:nvCxnSpPr>
        <p:spPr>
          <a:xfrm flipH="1" flipV="1">
            <a:off x="3221134" y="850471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0"/>
            <a:endCxn id="11" idx="3"/>
          </p:cNvCxnSpPr>
          <p:nvPr/>
        </p:nvCxnSpPr>
        <p:spPr>
          <a:xfrm flipV="1">
            <a:off x="3428733" y="840595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198282" y="628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244001" y="638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266860" y="648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3331224" y="644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3108086" y="638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3349348" y="629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/>
          <p:cNvSpPr/>
          <p:nvPr/>
        </p:nvSpPr>
        <p:spPr>
          <a:xfrm>
            <a:off x="3307432" y="657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3388372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3448503" y="643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/>
          <p:cNvSpPr/>
          <p:nvPr/>
        </p:nvSpPr>
        <p:spPr>
          <a:xfrm>
            <a:off x="3157914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连接符 50"/>
          <p:cNvCxnSpPr>
            <a:stCxn id="41" idx="3"/>
            <a:endCxn id="45" idx="7"/>
          </p:cNvCxnSpPr>
          <p:nvPr/>
        </p:nvCxnSpPr>
        <p:spPr>
          <a:xfrm flipH="1">
            <a:off x="3147110" y="632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3244001" y="630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1" idx="5"/>
            <a:endCxn id="42" idx="0"/>
          </p:cNvCxnSpPr>
          <p:nvPr/>
        </p:nvCxnSpPr>
        <p:spPr>
          <a:xfrm>
            <a:off x="3237306" y="632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4"/>
            <a:endCxn id="43" idx="1"/>
          </p:cNvCxnSpPr>
          <p:nvPr/>
        </p:nvCxnSpPr>
        <p:spPr>
          <a:xfrm>
            <a:off x="3266861" y="643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5"/>
            <a:endCxn id="44" idx="1"/>
          </p:cNvCxnSpPr>
          <p:nvPr/>
        </p:nvCxnSpPr>
        <p:spPr>
          <a:xfrm>
            <a:off x="3283025" y="642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47" idx="0"/>
          </p:cNvCxnSpPr>
          <p:nvPr/>
        </p:nvCxnSpPr>
        <p:spPr>
          <a:xfrm>
            <a:off x="3289720" y="653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4"/>
            <a:endCxn id="48" idx="1"/>
          </p:cNvCxnSpPr>
          <p:nvPr/>
        </p:nvCxnSpPr>
        <p:spPr>
          <a:xfrm>
            <a:off x="3354084" y="649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50" idx="6"/>
          </p:cNvCxnSpPr>
          <p:nvPr/>
        </p:nvCxnSpPr>
        <p:spPr>
          <a:xfrm flipH="1" flipV="1">
            <a:off x="3203633" y="656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49" idx="3"/>
          </p:cNvCxnSpPr>
          <p:nvPr/>
        </p:nvCxnSpPr>
        <p:spPr>
          <a:xfrm flipV="1">
            <a:off x="3411232" y="647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23622" y="66907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3269341" y="678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3292200" y="68885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356564" y="6851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133426" y="6788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374688" y="6699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332772" y="698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/>
          <p:cNvSpPr/>
          <p:nvPr/>
        </p:nvSpPr>
        <p:spPr>
          <a:xfrm>
            <a:off x="3413712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3473843" y="6835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3183254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/>
          <p:cNvCxnSpPr>
            <a:stCxn id="60" idx="3"/>
            <a:endCxn id="64" idx="7"/>
          </p:cNvCxnSpPr>
          <p:nvPr/>
        </p:nvCxnSpPr>
        <p:spPr>
          <a:xfrm flipH="1">
            <a:off x="3172450" y="672981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6"/>
            <a:endCxn id="65" idx="2"/>
          </p:cNvCxnSpPr>
          <p:nvPr/>
        </p:nvCxnSpPr>
        <p:spPr>
          <a:xfrm>
            <a:off x="3269341" y="671365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5"/>
            <a:endCxn id="61" idx="0"/>
          </p:cNvCxnSpPr>
          <p:nvPr/>
        </p:nvCxnSpPr>
        <p:spPr>
          <a:xfrm>
            <a:off x="3262646" y="672981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4"/>
            <a:endCxn id="62" idx="1"/>
          </p:cNvCxnSpPr>
          <p:nvPr/>
        </p:nvCxnSpPr>
        <p:spPr>
          <a:xfrm>
            <a:off x="3292201" y="683536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1" idx="5"/>
            <a:endCxn id="63" idx="1"/>
          </p:cNvCxnSpPr>
          <p:nvPr/>
        </p:nvCxnSpPr>
        <p:spPr>
          <a:xfrm>
            <a:off x="3308365" y="682867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2" idx="4"/>
            <a:endCxn id="66" idx="0"/>
          </p:cNvCxnSpPr>
          <p:nvPr/>
        </p:nvCxnSpPr>
        <p:spPr>
          <a:xfrm>
            <a:off x="3315060" y="693421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3" idx="4"/>
            <a:endCxn id="67" idx="1"/>
          </p:cNvCxnSpPr>
          <p:nvPr/>
        </p:nvCxnSpPr>
        <p:spPr>
          <a:xfrm>
            <a:off x="3379424" y="689724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6" idx="2"/>
            <a:endCxn id="69" idx="6"/>
          </p:cNvCxnSpPr>
          <p:nvPr/>
        </p:nvCxnSpPr>
        <p:spPr>
          <a:xfrm flipH="1" flipV="1">
            <a:off x="3228973" y="697314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0"/>
            <a:endCxn id="68" idx="3"/>
          </p:cNvCxnSpPr>
          <p:nvPr/>
        </p:nvCxnSpPr>
        <p:spPr>
          <a:xfrm flipV="1">
            <a:off x="3436572" y="687438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196271" y="836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3120525" y="8339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直接连接符 84"/>
          <p:cNvCxnSpPr>
            <a:stCxn id="7" idx="4"/>
            <a:endCxn id="81" idx="0"/>
          </p:cNvCxnSpPr>
          <p:nvPr/>
        </p:nvCxnSpPr>
        <p:spPr>
          <a:xfrm flipH="1">
            <a:off x="3143385" y="830710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5"/>
            <a:endCxn id="79" idx="2"/>
          </p:cNvCxnSpPr>
          <p:nvPr/>
        </p:nvCxnSpPr>
        <p:spPr>
          <a:xfrm>
            <a:off x="3159549" y="837874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7"/>
            <a:endCxn id="4" idx="3"/>
          </p:cNvCxnSpPr>
          <p:nvPr/>
        </p:nvCxnSpPr>
        <p:spPr>
          <a:xfrm flipV="1">
            <a:off x="3235295" y="836023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225545" y="70641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3271264" y="7162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3294123" y="726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3358487" y="722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3135349" y="7162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3376611" y="7072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3334695" y="7354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3415635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椭圆 110"/>
          <p:cNvSpPr/>
          <p:nvPr/>
        </p:nvSpPr>
        <p:spPr>
          <a:xfrm>
            <a:off x="3475766" y="7208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/>
          <p:cNvSpPr/>
          <p:nvPr/>
        </p:nvSpPr>
        <p:spPr>
          <a:xfrm>
            <a:off x="3185177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直接连接符 112"/>
          <p:cNvCxnSpPr>
            <a:stCxn id="103" idx="3"/>
            <a:endCxn id="107" idx="7"/>
          </p:cNvCxnSpPr>
          <p:nvPr/>
        </p:nvCxnSpPr>
        <p:spPr>
          <a:xfrm flipH="1">
            <a:off x="3174373" y="710314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3" idx="6"/>
            <a:endCxn id="108" idx="2"/>
          </p:cNvCxnSpPr>
          <p:nvPr/>
        </p:nvCxnSpPr>
        <p:spPr>
          <a:xfrm>
            <a:off x="3271264" y="708697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3" idx="5"/>
            <a:endCxn id="104" idx="0"/>
          </p:cNvCxnSpPr>
          <p:nvPr/>
        </p:nvCxnSpPr>
        <p:spPr>
          <a:xfrm>
            <a:off x="3264569" y="710314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4" idx="4"/>
            <a:endCxn id="105" idx="1"/>
          </p:cNvCxnSpPr>
          <p:nvPr/>
        </p:nvCxnSpPr>
        <p:spPr>
          <a:xfrm>
            <a:off x="3294124" y="720869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5"/>
            <a:endCxn id="106" idx="1"/>
          </p:cNvCxnSpPr>
          <p:nvPr/>
        </p:nvCxnSpPr>
        <p:spPr>
          <a:xfrm>
            <a:off x="3310288" y="720199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5" idx="4"/>
            <a:endCxn id="109" idx="0"/>
          </p:cNvCxnSpPr>
          <p:nvPr/>
        </p:nvCxnSpPr>
        <p:spPr>
          <a:xfrm>
            <a:off x="3316983" y="730754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6" idx="4"/>
            <a:endCxn id="110" idx="1"/>
          </p:cNvCxnSpPr>
          <p:nvPr/>
        </p:nvCxnSpPr>
        <p:spPr>
          <a:xfrm>
            <a:off x="3381347" y="727057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2" idx="6"/>
          </p:cNvCxnSpPr>
          <p:nvPr/>
        </p:nvCxnSpPr>
        <p:spPr>
          <a:xfrm flipH="1" flipV="1">
            <a:off x="3230896" y="734646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0"/>
            <a:endCxn id="111" idx="3"/>
          </p:cNvCxnSpPr>
          <p:nvPr/>
        </p:nvCxnSpPr>
        <p:spPr>
          <a:xfrm flipV="1">
            <a:off x="3438495" y="724771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3221134" y="74527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3266853" y="75516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3289712" y="7650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3354076" y="7613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3130938" y="755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3372200" y="746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3330284" y="77429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椭圆 128"/>
          <p:cNvSpPr/>
          <p:nvPr/>
        </p:nvSpPr>
        <p:spPr>
          <a:xfrm>
            <a:off x="3411224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椭圆 129"/>
          <p:cNvSpPr/>
          <p:nvPr/>
        </p:nvSpPr>
        <p:spPr>
          <a:xfrm>
            <a:off x="3471355" y="75973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椭圆 130"/>
          <p:cNvSpPr/>
          <p:nvPr/>
        </p:nvSpPr>
        <p:spPr>
          <a:xfrm>
            <a:off x="3180766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接连接符 131"/>
          <p:cNvCxnSpPr>
            <a:stCxn id="122" idx="3"/>
            <a:endCxn id="126" idx="7"/>
          </p:cNvCxnSpPr>
          <p:nvPr/>
        </p:nvCxnSpPr>
        <p:spPr>
          <a:xfrm flipH="1">
            <a:off x="3169962" y="749182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6"/>
            <a:endCxn id="127" idx="2"/>
          </p:cNvCxnSpPr>
          <p:nvPr/>
        </p:nvCxnSpPr>
        <p:spPr>
          <a:xfrm>
            <a:off x="3266853" y="74756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2" idx="5"/>
            <a:endCxn id="123" idx="0"/>
          </p:cNvCxnSpPr>
          <p:nvPr/>
        </p:nvCxnSpPr>
        <p:spPr>
          <a:xfrm>
            <a:off x="3260158" y="74918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4"/>
            <a:endCxn id="124" idx="1"/>
          </p:cNvCxnSpPr>
          <p:nvPr/>
        </p:nvCxnSpPr>
        <p:spPr>
          <a:xfrm>
            <a:off x="3289713" y="75973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3" idx="5"/>
            <a:endCxn id="125" idx="1"/>
          </p:cNvCxnSpPr>
          <p:nvPr/>
        </p:nvCxnSpPr>
        <p:spPr>
          <a:xfrm>
            <a:off x="3305877" y="75906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4" idx="4"/>
            <a:endCxn id="128" idx="0"/>
          </p:cNvCxnSpPr>
          <p:nvPr/>
        </p:nvCxnSpPr>
        <p:spPr>
          <a:xfrm>
            <a:off x="3312572" y="76962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5" idx="4"/>
            <a:endCxn id="129" idx="1"/>
          </p:cNvCxnSpPr>
          <p:nvPr/>
        </p:nvCxnSpPr>
        <p:spPr>
          <a:xfrm>
            <a:off x="3376936" y="76592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8" idx="2"/>
            <a:endCxn id="131" idx="6"/>
          </p:cNvCxnSpPr>
          <p:nvPr/>
        </p:nvCxnSpPr>
        <p:spPr>
          <a:xfrm flipH="1" flipV="1">
            <a:off x="3226485" y="77351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9" idx="0"/>
            <a:endCxn id="130" idx="3"/>
          </p:cNvCxnSpPr>
          <p:nvPr/>
        </p:nvCxnSpPr>
        <p:spPr>
          <a:xfrm flipV="1">
            <a:off x="3434084" y="76363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3230339" y="784204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椭圆 141"/>
          <p:cNvSpPr/>
          <p:nvPr/>
        </p:nvSpPr>
        <p:spPr>
          <a:xfrm>
            <a:off x="3276058" y="7940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椭圆 142"/>
          <p:cNvSpPr/>
          <p:nvPr/>
        </p:nvSpPr>
        <p:spPr>
          <a:xfrm>
            <a:off x="3298917" y="80397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3363281" y="8002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3140143" y="79400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3381405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3339489" y="81322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420429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480560" y="79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3189971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接连接符 150"/>
          <p:cNvCxnSpPr>
            <a:stCxn id="141" idx="3"/>
            <a:endCxn id="145" idx="7"/>
          </p:cNvCxnSpPr>
          <p:nvPr/>
        </p:nvCxnSpPr>
        <p:spPr>
          <a:xfrm flipH="1">
            <a:off x="3179167" y="788106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6"/>
            <a:endCxn id="146" idx="2"/>
          </p:cNvCxnSpPr>
          <p:nvPr/>
        </p:nvCxnSpPr>
        <p:spPr>
          <a:xfrm>
            <a:off x="3276058" y="786490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5"/>
            <a:endCxn id="142" idx="0"/>
          </p:cNvCxnSpPr>
          <p:nvPr/>
        </p:nvCxnSpPr>
        <p:spPr>
          <a:xfrm>
            <a:off x="3269363" y="788106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2" idx="4"/>
            <a:endCxn id="143" idx="1"/>
          </p:cNvCxnSpPr>
          <p:nvPr/>
        </p:nvCxnSpPr>
        <p:spPr>
          <a:xfrm>
            <a:off x="3298918" y="798661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5"/>
            <a:endCxn id="144" idx="1"/>
          </p:cNvCxnSpPr>
          <p:nvPr/>
        </p:nvCxnSpPr>
        <p:spPr>
          <a:xfrm>
            <a:off x="3315082" y="797992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3" idx="4"/>
            <a:endCxn id="147" idx="0"/>
          </p:cNvCxnSpPr>
          <p:nvPr/>
        </p:nvCxnSpPr>
        <p:spPr>
          <a:xfrm>
            <a:off x="3321777" y="808547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148" idx="1"/>
          </p:cNvCxnSpPr>
          <p:nvPr/>
        </p:nvCxnSpPr>
        <p:spPr>
          <a:xfrm>
            <a:off x="3386141" y="804850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7" idx="2"/>
            <a:endCxn id="150" idx="6"/>
          </p:cNvCxnSpPr>
          <p:nvPr/>
        </p:nvCxnSpPr>
        <p:spPr>
          <a:xfrm flipH="1" flipV="1">
            <a:off x="3235690" y="812439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8" idx="0"/>
            <a:endCxn id="149" idx="3"/>
          </p:cNvCxnSpPr>
          <p:nvPr/>
        </p:nvCxnSpPr>
        <p:spPr>
          <a:xfrm flipV="1">
            <a:off x="3443289" y="802564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803859" y="70337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4849578" y="71326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4872437" y="7231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4936801" y="7194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4713663" y="7131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954925" y="70421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4913009" y="7323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4993949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5054080" y="7178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4763491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/>
          <p:cNvCxnSpPr>
            <a:stCxn id="160" idx="3"/>
            <a:endCxn id="164" idx="7"/>
          </p:cNvCxnSpPr>
          <p:nvPr/>
        </p:nvCxnSpPr>
        <p:spPr>
          <a:xfrm flipH="1">
            <a:off x="4752687" y="707280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6"/>
            <a:endCxn id="165" idx="2"/>
          </p:cNvCxnSpPr>
          <p:nvPr/>
        </p:nvCxnSpPr>
        <p:spPr>
          <a:xfrm>
            <a:off x="4849578" y="705663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5"/>
            <a:endCxn id="161" idx="0"/>
          </p:cNvCxnSpPr>
          <p:nvPr/>
        </p:nvCxnSpPr>
        <p:spPr>
          <a:xfrm>
            <a:off x="4842883" y="707280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4"/>
            <a:endCxn id="162" idx="1"/>
          </p:cNvCxnSpPr>
          <p:nvPr/>
        </p:nvCxnSpPr>
        <p:spPr>
          <a:xfrm>
            <a:off x="4872438" y="717834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1" idx="5"/>
            <a:endCxn id="163" idx="1"/>
          </p:cNvCxnSpPr>
          <p:nvPr/>
        </p:nvCxnSpPr>
        <p:spPr>
          <a:xfrm>
            <a:off x="4888602" y="717165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2" idx="4"/>
            <a:endCxn id="166" idx="0"/>
          </p:cNvCxnSpPr>
          <p:nvPr/>
        </p:nvCxnSpPr>
        <p:spPr>
          <a:xfrm>
            <a:off x="4895297" y="727720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4"/>
            <a:endCxn id="167" idx="1"/>
          </p:cNvCxnSpPr>
          <p:nvPr/>
        </p:nvCxnSpPr>
        <p:spPr>
          <a:xfrm>
            <a:off x="4959661" y="724023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6" idx="2"/>
            <a:endCxn id="169" idx="6"/>
          </p:cNvCxnSpPr>
          <p:nvPr/>
        </p:nvCxnSpPr>
        <p:spPr>
          <a:xfrm flipH="1" flipV="1">
            <a:off x="4809210" y="731612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0"/>
            <a:endCxn id="168" idx="3"/>
          </p:cNvCxnSpPr>
          <p:nvPr/>
        </p:nvCxnSpPr>
        <p:spPr>
          <a:xfrm flipV="1">
            <a:off x="5016809" y="721737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222485" y="86000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3268204" y="8698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3291063" y="8797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3355427" y="8760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3179641" y="86692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3373551" y="8608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3331635" y="8890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3412575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3472706" y="8744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3182117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直接连接符 189"/>
          <p:cNvCxnSpPr>
            <a:stCxn id="179" idx="6"/>
            <a:endCxn id="184" idx="2"/>
          </p:cNvCxnSpPr>
          <p:nvPr/>
        </p:nvCxnSpPr>
        <p:spPr>
          <a:xfrm>
            <a:off x="3268204" y="862286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9" idx="5"/>
            <a:endCxn id="180" idx="0"/>
          </p:cNvCxnSpPr>
          <p:nvPr/>
        </p:nvCxnSpPr>
        <p:spPr>
          <a:xfrm>
            <a:off x="3261509" y="86390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81" idx="1"/>
          </p:cNvCxnSpPr>
          <p:nvPr/>
        </p:nvCxnSpPr>
        <p:spPr>
          <a:xfrm>
            <a:off x="3291064" y="87445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0" idx="5"/>
            <a:endCxn id="182" idx="1"/>
          </p:cNvCxnSpPr>
          <p:nvPr/>
        </p:nvCxnSpPr>
        <p:spPr>
          <a:xfrm>
            <a:off x="3307228" y="873788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1" idx="4"/>
            <a:endCxn id="185" idx="0"/>
          </p:cNvCxnSpPr>
          <p:nvPr/>
        </p:nvCxnSpPr>
        <p:spPr>
          <a:xfrm>
            <a:off x="3313923" y="88434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4"/>
            <a:endCxn id="186" idx="1"/>
          </p:cNvCxnSpPr>
          <p:nvPr/>
        </p:nvCxnSpPr>
        <p:spPr>
          <a:xfrm>
            <a:off x="3378287" y="880645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5" idx="2"/>
            <a:endCxn id="188" idx="6"/>
          </p:cNvCxnSpPr>
          <p:nvPr/>
        </p:nvCxnSpPr>
        <p:spPr>
          <a:xfrm flipH="1" flipV="1">
            <a:off x="3227836" y="888235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6" idx="0"/>
            <a:endCxn id="187" idx="3"/>
          </p:cNvCxnSpPr>
          <p:nvPr/>
        </p:nvCxnSpPr>
        <p:spPr>
          <a:xfrm flipV="1">
            <a:off x="3435435" y="878360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3206874" y="8758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3131413" y="8730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/>
          <p:cNvCxnSpPr>
            <a:stCxn id="183" idx="3"/>
            <a:endCxn id="199" idx="0"/>
          </p:cNvCxnSpPr>
          <p:nvPr/>
        </p:nvCxnSpPr>
        <p:spPr>
          <a:xfrm flipH="1">
            <a:off x="3154273" y="8708300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9" idx="5"/>
            <a:endCxn id="198" idx="2"/>
          </p:cNvCxnSpPr>
          <p:nvPr/>
        </p:nvCxnSpPr>
        <p:spPr>
          <a:xfrm>
            <a:off x="3170437" y="8769370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8" idx="7"/>
            <a:endCxn id="180" idx="3"/>
          </p:cNvCxnSpPr>
          <p:nvPr/>
        </p:nvCxnSpPr>
        <p:spPr>
          <a:xfrm flipV="1">
            <a:off x="3245898" y="8737881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3" idx="6"/>
            <a:endCxn id="180" idx="2"/>
          </p:cNvCxnSpPr>
          <p:nvPr/>
        </p:nvCxnSpPr>
        <p:spPr>
          <a:xfrm>
            <a:off x="3225360" y="8692136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3099910" y="865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直接连接符 212"/>
          <p:cNvCxnSpPr>
            <a:stCxn id="179" idx="2"/>
            <a:endCxn id="211" idx="7"/>
          </p:cNvCxnSpPr>
          <p:nvPr/>
        </p:nvCxnSpPr>
        <p:spPr>
          <a:xfrm flipH="1">
            <a:off x="3138934" y="8622863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3208437" y="89778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3254156" y="90766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3277015" y="91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3341379" y="9138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3127090" y="9016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3296407" y="8949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3317587" y="9267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3398527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3458658" y="9122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3168069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15" idx="3"/>
            <a:endCxn id="219" idx="7"/>
          </p:cNvCxnSpPr>
          <p:nvPr/>
        </p:nvCxnSpPr>
        <p:spPr>
          <a:xfrm flipH="1">
            <a:off x="3166114" y="901682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5" idx="6"/>
            <a:endCxn id="220" idx="2"/>
          </p:cNvCxnSpPr>
          <p:nvPr/>
        </p:nvCxnSpPr>
        <p:spPr>
          <a:xfrm flipV="1">
            <a:off x="3254156" y="8972784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5"/>
            <a:endCxn id="216" idx="0"/>
          </p:cNvCxnSpPr>
          <p:nvPr/>
        </p:nvCxnSpPr>
        <p:spPr>
          <a:xfrm>
            <a:off x="3247461" y="90168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4"/>
            <a:endCxn id="217" idx="1"/>
          </p:cNvCxnSpPr>
          <p:nvPr/>
        </p:nvCxnSpPr>
        <p:spPr>
          <a:xfrm>
            <a:off x="3277016" y="91223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6" idx="5"/>
            <a:endCxn id="218" idx="1"/>
          </p:cNvCxnSpPr>
          <p:nvPr/>
        </p:nvCxnSpPr>
        <p:spPr>
          <a:xfrm>
            <a:off x="3293180" y="91156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4"/>
            <a:endCxn id="221" idx="0"/>
          </p:cNvCxnSpPr>
          <p:nvPr/>
        </p:nvCxnSpPr>
        <p:spPr>
          <a:xfrm>
            <a:off x="3299875" y="92212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8" idx="4"/>
            <a:endCxn id="222" idx="1"/>
          </p:cNvCxnSpPr>
          <p:nvPr/>
        </p:nvCxnSpPr>
        <p:spPr>
          <a:xfrm>
            <a:off x="3364239" y="91842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1" idx="2"/>
            <a:endCxn id="224" idx="6"/>
          </p:cNvCxnSpPr>
          <p:nvPr/>
        </p:nvCxnSpPr>
        <p:spPr>
          <a:xfrm flipH="1" flipV="1">
            <a:off x="3213788" y="92601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2" idx="0"/>
            <a:endCxn id="223" idx="3"/>
          </p:cNvCxnSpPr>
          <p:nvPr/>
        </p:nvCxnSpPr>
        <p:spPr>
          <a:xfrm flipV="1">
            <a:off x="3421387" y="91613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>
            <a:off x="3188925" y="9124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3113179" y="9095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19" idx="4"/>
            <a:endCxn id="235" idx="0"/>
          </p:cNvCxnSpPr>
          <p:nvPr/>
        </p:nvCxnSpPr>
        <p:spPr>
          <a:xfrm flipH="1">
            <a:off x="3136039" y="906254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5" idx="5"/>
            <a:endCxn id="234" idx="2"/>
          </p:cNvCxnSpPr>
          <p:nvPr/>
        </p:nvCxnSpPr>
        <p:spPr>
          <a:xfrm>
            <a:off x="3152203" y="913418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7"/>
            <a:endCxn id="216" idx="3"/>
          </p:cNvCxnSpPr>
          <p:nvPr/>
        </p:nvCxnSpPr>
        <p:spPr>
          <a:xfrm flipV="1">
            <a:off x="3227949" y="911567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188925" y="9049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3384377" y="8985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3287538" y="9014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3349422" y="9055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直接连接符 245"/>
          <p:cNvCxnSpPr>
            <a:stCxn id="219" idx="5"/>
            <a:endCxn id="239" idx="2"/>
          </p:cNvCxnSpPr>
          <p:nvPr/>
        </p:nvCxnSpPr>
        <p:spPr>
          <a:xfrm>
            <a:off x="3166114" y="9055848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9" idx="3"/>
            <a:endCxn id="235" idx="7"/>
          </p:cNvCxnSpPr>
          <p:nvPr/>
        </p:nvCxnSpPr>
        <p:spPr>
          <a:xfrm flipH="1">
            <a:off x="3152203" y="9088520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9" idx="4"/>
            <a:endCxn id="234" idx="0"/>
          </p:cNvCxnSpPr>
          <p:nvPr/>
        </p:nvCxnSpPr>
        <p:spPr>
          <a:xfrm>
            <a:off x="3211785" y="9095215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39" idx="6"/>
            <a:endCxn id="216" idx="1"/>
          </p:cNvCxnSpPr>
          <p:nvPr/>
        </p:nvCxnSpPr>
        <p:spPr>
          <a:xfrm>
            <a:off x="3234644" y="9072356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9" idx="0"/>
            <a:endCxn id="215" idx="4"/>
          </p:cNvCxnSpPr>
          <p:nvPr/>
        </p:nvCxnSpPr>
        <p:spPr>
          <a:xfrm flipV="1">
            <a:off x="3211785" y="9023519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15" idx="6"/>
            <a:endCxn id="243" idx="1"/>
          </p:cNvCxnSpPr>
          <p:nvPr/>
        </p:nvCxnSpPr>
        <p:spPr>
          <a:xfrm>
            <a:off x="3254156" y="9000660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3" idx="0"/>
            <a:endCxn id="220" idx="4"/>
          </p:cNvCxnSpPr>
          <p:nvPr/>
        </p:nvCxnSpPr>
        <p:spPr>
          <a:xfrm flipV="1">
            <a:off x="3310398" y="8995643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16" idx="7"/>
          </p:cNvCxnSpPr>
          <p:nvPr/>
        </p:nvCxnSpPr>
        <p:spPr>
          <a:xfrm flipH="1">
            <a:off x="3293180" y="9060370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3" idx="6"/>
            <a:endCxn id="244" idx="1"/>
          </p:cNvCxnSpPr>
          <p:nvPr/>
        </p:nvCxnSpPr>
        <p:spPr>
          <a:xfrm>
            <a:off x="3333257" y="9037511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16" idx="6"/>
            <a:endCxn id="244" idx="2"/>
          </p:cNvCxnSpPr>
          <p:nvPr/>
        </p:nvCxnSpPr>
        <p:spPr>
          <a:xfrm flipV="1">
            <a:off x="3299875" y="9078707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20" idx="5"/>
            <a:endCxn id="241" idx="2"/>
          </p:cNvCxnSpPr>
          <p:nvPr/>
        </p:nvCxnSpPr>
        <p:spPr>
          <a:xfrm>
            <a:off x="3335431" y="8988948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41" idx="4"/>
            <a:endCxn id="244" idx="7"/>
          </p:cNvCxnSpPr>
          <p:nvPr/>
        </p:nvCxnSpPr>
        <p:spPr>
          <a:xfrm flipH="1">
            <a:off x="3388446" y="9031001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椭圆 270"/>
          <p:cNvSpPr/>
          <p:nvPr/>
        </p:nvSpPr>
        <p:spPr>
          <a:xfrm>
            <a:off x="4296102" y="8622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4341821" y="8721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4364680" y="8820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4429044" y="87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4205906" y="87208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椭圆 275"/>
          <p:cNvSpPr/>
          <p:nvPr/>
        </p:nvSpPr>
        <p:spPr>
          <a:xfrm>
            <a:off x="4447168" y="8631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椭圆 276"/>
          <p:cNvSpPr/>
          <p:nvPr/>
        </p:nvSpPr>
        <p:spPr>
          <a:xfrm>
            <a:off x="4405252" y="8913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/>
          <p:cNvSpPr/>
          <p:nvPr/>
        </p:nvSpPr>
        <p:spPr>
          <a:xfrm>
            <a:off x="4486192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/>
          <p:cNvSpPr/>
          <p:nvPr/>
        </p:nvSpPr>
        <p:spPr>
          <a:xfrm>
            <a:off x="4546323" y="8767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椭圆 279"/>
          <p:cNvSpPr/>
          <p:nvPr/>
        </p:nvSpPr>
        <p:spPr>
          <a:xfrm>
            <a:off x="4255734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直接连接符 280"/>
          <p:cNvCxnSpPr>
            <a:stCxn id="271" idx="3"/>
            <a:endCxn id="275" idx="7"/>
          </p:cNvCxnSpPr>
          <p:nvPr/>
        </p:nvCxnSpPr>
        <p:spPr>
          <a:xfrm flipH="1">
            <a:off x="4244930" y="866188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1" idx="6"/>
            <a:endCxn id="276" idx="2"/>
          </p:cNvCxnSpPr>
          <p:nvPr/>
        </p:nvCxnSpPr>
        <p:spPr>
          <a:xfrm>
            <a:off x="4341821" y="864572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1" idx="5"/>
            <a:endCxn id="272" idx="0"/>
          </p:cNvCxnSpPr>
          <p:nvPr/>
        </p:nvCxnSpPr>
        <p:spPr>
          <a:xfrm>
            <a:off x="4335126" y="8661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2" idx="4"/>
            <a:endCxn id="273" idx="1"/>
          </p:cNvCxnSpPr>
          <p:nvPr/>
        </p:nvCxnSpPr>
        <p:spPr>
          <a:xfrm>
            <a:off x="4364681" y="8767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72" idx="5"/>
            <a:endCxn id="274" idx="1"/>
          </p:cNvCxnSpPr>
          <p:nvPr/>
        </p:nvCxnSpPr>
        <p:spPr>
          <a:xfrm>
            <a:off x="4380845" y="876074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3" idx="4"/>
            <a:endCxn id="277" idx="0"/>
          </p:cNvCxnSpPr>
          <p:nvPr/>
        </p:nvCxnSpPr>
        <p:spPr>
          <a:xfrm>
            <a:off x="4387540" y="8866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74" idx="4"/>
            <a:endCxn id="278" idx="1"/>
          </p:cNvCxnSpPr>
          <p:nvPr/>
        </p:nvCxnSpPr>
        <p:spPr>
          <a:xfrm>
            <a:off x="4451904" y="882931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77" idx="2"/>
            <a:endCxn id="280" idx="6"/>
          </p:cNvCxnSpPr>
          <p:nvPr/>
        </p:nvCxnSpPr>
        <p:spPr>
          <a:xfrm flipH="1" flipV="1">
            <a:off x="4301453" y="890521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78" idx="0"/>
            <a:endCxn id="279" idx="3"/>
          </p:cNvCxnSpPr>
          <p:nvPr/>
        </p:nvCxnSpPr>
        <p:spPr>
          <a:xfrm flipV="1">
            <a:off x="4509052" y="880645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4291993" y="93646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4337712" y="9463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4360571" y="9562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4424935" y="9525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4201797" y="94626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4443059" y="937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4401143" y="9654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4482083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4542214" y="9509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/>
          <p:cNvSpPr/>
          <p:nvPr/>
        </p:nvSpPr>
        <p:spPr>
          <a:xfrm>
            <a:off x="4251625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直接连接符 299"/>
          <p:cNvCxnSpPr>
            <a:stCxn id="290" idx="3"/>
            <a:endCxn id="294" idx="7"/>
          </p:cNvCxnSpPr>
          <p:nvPr/>
        </p:nvCxnSpPr>
        <p:spPr>
          <a:xfrm flipH="1">
            <a:off x="4240821" y="940366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0" idx="6"/>
            <a:endCxn id="295" idx="2"/>
          </p:cNvCxnSpPr>
          <p:nvPr/>
        </p:nvCxnSpPr>
        <p:spPr>
          <a:xfrm>
            <a:off x="4337712" y="938749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0" idx="5"/>
            <a:endCxn id="291" idx="0"/>
          </p:cNvCxnSpPr>
          <p:nvPr/>
        </p:nvCxnSpPr>
        <p:spPr>
          <a:xfrm>
            <a:off x="4331017" y="94036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1" idx="4"/>
            <a:endCxn id="292" idx="1"/>
          </p:cNvCxnSpPr>
          <p:nvPr/>
        </p:nvCxnSpPr>
        <p:spPr>
          <a:xfrm>
            <a:off x="4360572" y="95092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1" idx="5"/>
            <a:endCxn id="293" idx="1"/>
          </p:cNvCxnSpPr>
          <p:nvPr/>
        </p:nvCxnSpPr>
        <p:spPr>
          <a:xfrm>
            <a:off x="4376736" y="95025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2" idx="4"/>
            <a:endCxn id="296" idx="0"/>
          </p:cNvCxnSpPr>
          <p:nvPr/>
        </p:nvCxnSpPr>
        <p:spPr>
          <a:xfrm>
            <a:off x="4383431" y="96080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3" idx="4"/>
            <a:endCxn id="297" idx="1"/>
          </p:cNvCxnSpPr>
          <p:nvPr/>
        </p:nvCxnSpPr>
        <p:spPr>
          <a:xfrm>
            <a:off x="4447795" y="95710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6" idx="2"/>
            <a:endCxn id="299" idx="6"/>
          </p:cNvCxnSpPr>
          <p:nvPr/>
        </p:nvCxnSpPr>
        <p:spPr>
          <a:xfrm flipH="1" flipV="1">
            <a:off x="4297344" y="96469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7" idx="0"/>
            <a:endCxn id="298" idx="3"/>
          </p:cNvCxnSpPr>
          <p:nvPr/>
        </p:nvCxnSpPr>
        <p:spPr>
          <a:xfrm flipV="1">
            <a:off x="4504943" y="95482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198274" y="97438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/>
          <p:cNvSpPr/>
          <p:nvPr/>
        </p:nvSpPr>
        <p:spPr>
          <a:xfrm>
            <a:off x="3243993" y="9842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椭圆 310"/>
          <p:cNvSpPr/>
          <p:nvPr/>
        </p:nvSpPr>
        <p:spPr>
          <a:xfrm>
            <a:off x="3266852" y="9941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椭圆 311"/>
          <p:cNvSpPr/>
          <p:nvPr/>
        </p:nvSpPr>
        <p:spPr>
          <a:xfrm>
            <a:off x="3331216" y="9904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椭圆 312"/>
          <p:cNvSpPr/>
          <p:nvPr/>
        </p:nvSpPr>
        <p:spPr>
          <a:xfrm>
            <a:off x="3108078" y="984180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/>
          <p:cNvSpPr/>
          <p:nvPr/>
        </p:nvSpPr>
        <p:spPr>
          <a:xfrm>
            <a:off x="3349340" y="9752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椭圆 314"/>
          <p:cNvSpPr/>
          <p:nvPr/>
        </p:nvSpPr>
        <p:spPr>
          <a:xfrm>
            <a:off x="3307424" y="10034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椭圆 315"/>
          <p:cNvSpPr/>
          <p:nvPr/>
        </p:nvSpPr>
        <p:spPr>
          <a:xfrm>
            <a:off x="3388364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椭圆 316"/>
          <p:cNvSpPr/>
          <p:nvPr/>
        </p:nvSpPr>
        <p:spPr>
          <a:xfrm>
            <a:off x="3477546" y="9932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椭圆 317"/>
          <p:cNvSpPr/>
          <p:nvPr/>
        </p:nvSpPr>
        <p:spPr>
          <a:xfrm>
            <a:off x="3157906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直接连接符 318"/>
          <p:cNvCxnSpPr>
            <a:stCxn id="309" idx="3"/>
            <a:endCxn id="313" idx="7"/>
          </p:cNvCxnSpPr>
          <p:nvPr/>
        </p:nvCxnSpPr>
        <p:spPr>
          <a:xfrm flipH="1">
            <a:off x="3147102" y="978286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09" idx="6"/>
            <a:endCxn id="314" idx="2"/>
          </p:cNvCxnSpPr>
          <p:nvPr/>
        </p:nvCxnSpPr>
        <p:spPr>
          <a:xfrm>
            <a:off x="3243993" y="976670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09" idx="5"/>
            <a:endCxn id="310" idx="0"/>
          </p:cNvCxnSpPr>
          <p:nvPr/>
        </p:nvCxnSpPr>
        <p:spPr>
          <a:xfrm>
            <a:off x="3237298" y="97828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0" idx="4"/>
            <a:endCxn id="311" idx="1"/>
          </p:cNvCxnSpPr>
          <p:nvPr/>
        </p:nvCxnSpPr>
        <p:spPr>
          <a:xfrm>
            <a:off x="3266853" y="98884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0" idx="5"/>
            <a:endCxn id="312" idx="1"/>
          </p:cNvCxnSpPr>
          <p:nvPr/>
        </p:nvCxnSpPr>
        <p:spPr>
          <a:xfrm>
            <a:off x="3283017" y="988171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1" idx="4"/>
            <a:endCxn id="315" idx="0"/>
          </p:cNvCxnSpPr>
          <p:nvPr/>
        </p:nvCxnSpPr>
        <p:spPr>
          <a:xfrm>
            <a:off x="3289712" y="99872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2" idx="4"/>
            <a:endCxn id="316" idx="1"/>
          </p:cNvCxnSpPr>
          <p:nvPr/>
        </p:nvCxnSpPr>
        <p:spPr>
          <a:xfrm>
            <a:off x="3354076" y="995029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5" idx="2"/>
            <a:endCxn id="318" idx="6"/>
          </p:cNvCxnSpPr>
          <p:nvPr/>
        </p:nvCxnSpPr>
        <p:spPr>
          <a:xfrm flipH="1" flipV="1">
            <a:off x="3203625" y="1002619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6" idx="7"/>
            <a:endCxn id="317" idx="3"/>
          </p:cNvCxnSpPr>
          <p:nvPr/>
        </p:nvCxnSpPr>
        <p:spPr>
          <a:xfrm flipV="1">
            <a:off x="3427388" y="9972000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3411223" y="9858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直接连接符 332"/>
          <p:cNvCxnSpPr>
            <a:stCxn id="312" idx="7"/>
            <a:endCxn id="328" idx="3"/>
          </p:cNvCxnSpPr>
          <p:nvPr/>
        </p:nvCxnSpPr>
        <p:spPr>
          <a:xfrm flipV="1">
            <a:off x="3370240" y="9897882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8" idx="5"/>
            <a:endCxn id="317" idx="1"/>
          </p:cNvCxnSpPr>
          <p:nvPr/>
        </p:nvCxnSpPr>
        <p:spPr>
          <a:xfrm>
            <a:off x="3450247" y="9897882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204969" y="101141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3250688" y="10213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3273547" y="1031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椭圆 338"/>
          <p:cNvSpPr/>
          <p:nvPr/>
        </p:nvSpPr>
        <p:spPr>
          <a:xfrm>
            <a:off x="3337911" y="10274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椭圆 339"/>
          <p:cNvSpPr/>
          <p:nvPr/>
        </p:nvSpPr>
        <p:spPr>
          <a:xfrm>
            <a:off x="3114773" y="102121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椭圆 340"/>
          <p:cNvSpPr/>
          <p:nvPr/>
        </p:nvSpPr>
        <p:spPr>
          <a:xfrm>
            <a:off x="3356035" y="10122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椭圆 341"/>
          <p:cNvSpPr/>
          <p:nvPr/>
        </p:nvSpPr>
        <p:spPr>
          <a:xfrm>
            <a:off x="3314119" y="1040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椭圆 342"/>
          <p:cNvSpPr/>
          <p:nvPr/>
        </p:nvSpPr>
        <p:spPr>
          <a:xfrm>
            <a:off x="3395059" y="10373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3484241" y="103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3228999" y="1037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36" idx="3"/>
            <a:endCxn id="340" idx="7"/>
          </p:cNvCxnSpPr>
          <p:nvPr/>
        </p:nvCxnSpPr>
        <p:spPr>
          <a:xfrm flipH="1">
            <a:off x="3153797" y="1015320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6" idx="6"/>
            <a:endCxn id="341" idx="2"/>
          </p:cNvCxnSpPr>
          <p:nvPr/>
        </p:nvCxnSpPr>
        <p:spPr>
          <a:xfrm>
            <a:off x="3250688" y="1013704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6" idx="5"/>
            <a:endCxn id="337" idx="0"/>
          </p:cNvCxnSpPr>
          <p:nvPr/>
        </p:nvCxnSpPr>
        <p:spPr>
          <a:xfrm>
            <a:off x="3243993" y="1015320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7" idx="4"/>
            <a:endCxn id="338" idx="1"/>
          </p:cNvCxnSpPr>
          <p:nvPr/>
        </p:nvCxnSpPr>
        <p:spPr>
          <a:xfrm>
            <a:off x="3273548" y="1025875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7" idx="5"/>
            <a:endCxn id="339" idx="1"/>
          </p:cNvCxnSpPr>
          <p:nvPr/>
        </p:nvCxnSpPr>
        <p:spPr>
          <a:xfrm>
            <a:off x="3289712" y="1025206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2" idx="0"/>
          </p:cNvCxnSpPr>
          <p:nvPr/>
        </p:nvCxnSpPr>
        <p:spPr>
          <a:xfrm>
            <a:off x="3296407" y="1035760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9" idx="4"/>
            <a:endCxn id="343" idx="1"/>
          </p:cNvCxnSpPr>
          <p:nvPr/>
        </p:nvCxnSpPr>
        <p:spPr>
          <a:xfrm>
            <a:off x="3360771" y="1032063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2" idx="2"/>
            <a:endCxn id="345" idx="6"/>
          </p:cNvCxnSpPr>
          <p:nvPr/>
        </p:nvCxnSpPr>
        <p:spPr>
          <a:xfrm flipH="1" flipV="1">
            <a:off x="3274718" y="10399813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43" idx="7"/>
            <a:endCxn id="344" idx="3"/>
          </p:cNvCxnSpPr>
          <p:nvPr/>
        </p:nvCxnSpPr>
        <p:spPr>
          <a:xfrm flipV="1">
            <a:off x="3434083" y="10342342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3417918" y="102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直接连接符 355"/>
          <p:cNvCxnSpPr>
            <a:stCxn id="339" idx="7"/>
            <a:endCxn id="355" idx="3"/>
          </p:cNvCxnSpPr>
          <p:nvPr/>
        </p:nvCxnSpPr>
        <p:spPr>
          <a:xfrm flipV="1">
            <a:off x="3376935" y="10268224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5"/>
            <a:endCxn id="344" idx="1"/>
          </p:cNvCxnSpPr>
          <p:nvPr/>
        </p:nvCxnSpPr>
        <p:spPr>
          <a:xfrm>
            <a:off x="3456942" y="10268224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3407422" y="10296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椭圆 358"/>
          <p:cNvSpPr/>
          <p:nvPr/>
        </p:nvSpPr>
        <p:spPr>
          <a:xfrm>
            <a:off x="3165417" y="10324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椭圆 359"/>
          <p:cNvSpPr/>
          <p:nvPr/>
        </p:nvSpPr>
        <p:spPr>
          <a:xfrm>
            <a:off x="3185176" y="10419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直接连接符 362"/>
          <p:cNvCxnSpPr>
            <a:stCxn id="339" idx="5"/>
            <a:endCxn id="358" idx="2"/>
          </p:cNvCxnSpPr>
          <p:nvPr/>
        </p:nvCxnSpPr>
        <p:spPr>
          <a:xfrm>
            <a:off x="3376935" y="10313943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0"/>
            <a:endCxn id="355" idx="4"/>
          </p:cNvCxnSpPr>
          <p:nvPr/>
        </p:nvCxnSpPr>
        <p:spPr>
          <a:xfrm flipV="1">
            <a:off x="3430282" y="10274919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4"/>
            <a:endCxn id="343" idx="0"/>
          </p:cNvCxnSpPr>
          <p:nvPr/>
        </p:nvCxnSpPr>
        <p:spPr>
          <a:xfrm flipH="1">
            <a:off x="3417919" y="10342350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58" idx="5"/>
            <a:endCxn id="344" idx="2"/>
          </p:cNvCxnSpPr>
          <p:nvPr/>
        </p:nvCxnSpPr>
        <p:spPr>
          <a:xfrm flipV="1">
            <a:off x="3446446" y="10326178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38" idx="6"/>
            <a:endCxn id="339" idx="3"/>
          </p:cNvCxnSpPr>
          <p:nvPr/>
        </p:nvCxnSpPr>
        <p:spPr>
          <a:xfrm flipV="1">
            <a:off x="3319266" y="10313943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2" idx="6"/>
            <a:endCxn id="343" idx="2"/>
          </p:cNvCxnSpPr>
          <p:nvPr/>
        </p:nvCxnSpPr>
        <p:spPr>
          <a:xfrm flipV="1">
            <a:off x="3359838" y="10396532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9" idx="6"/>
            <a:endCxn id="338" idx="3"/>
          </p:cNvCxnSpPr>
          <p:nvPr/>
        </p:nvCxnSpPr>
        <p:spPr>
          <a:xfrm>
            <a:off x="3211136" y="10347206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9" idx="4"/>
            <a:endCxn id="345" idx="1"/>
          </p:cNvCxnSpPr>
          <p:nvPr/>
        </p:nvCxnSpPr>
        <p:spPr>
          <a:xfrm>
            <a:off x="3188277" y="10370065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45" idx="4"/>
            <a:endCxn id="360" idx="0"/>
          </p:cNvCxnSpPr>
          <p:nvPr/>
        </p:nvCxnSpPr>
        <p:spPr>
          <a:xfrm flipH="1" flipV="1">
            <a:off x="3208036" y="10419391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0" idx="6"/>
            <a:endCxn id="342" idx="3"/>
          </p:cNvCxnSpPr>
          <p:nvPr/>
        </p:nvCxnSpPr>
        <p:spPr>
          <a:xfrm>
            <a:off x="3230895" y="10442251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4287884" y="105145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椭圆 391"/>
          <p:cNvSpPr/>
          <p:nvPr/>
        </p:nvSpPr>
        <p:spPr>
          <a:xfrm>
            <a:off x="4333603" y="10613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椭圆 392"/>
          <p:cNvSpPr/>
          <p:nvPr/>
        </p:nvSpPr>
        <p:spPr>
          <a:xfrm>
            <a:off x="4356462" y="10712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椭圆 393"/>
          <p:cNvSpPr/>
          <p:nvPr/>
        </p:nvSpPr>
        <p:spPr>
          <a:xfrm>
            <a:off x="4420826" y="1067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椭圆 394"/>
          <p:cNvSpPr/>
          <p:nvPr/>
        </p:nvSpPr>
        <p:spPr>
          <a:xfrm>
            <a:off x="4197688" y="106125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椭圆 395"/>
          <p:cNvSpPr/>
          <p:nvPr/>
        </p:nvSpPr>
        <p:spPr>
          <a:xfrm>
            <a:off x="4438950" y="10522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椭圆 396"/>
          <p:cNvSpPr/>
          <p:nvPr/>
        </p:nvSpPr>
        <p:spPr>
          <a:xfrm>
            <a:off x="4397034" y="108047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4477974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4538105" y="10659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4247516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1" idx="3"/>
            <a:endCxn id="395" idx="7"/>
          </p:cNvCxnSpPr>
          <p:nvPr/>
        </p:nvCxnSpPr>
        <p:spPr>
          <a:xfrm flipH="1">
            <a:off x="4236712" y="1055358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1" idx="6"/>
            <a:endCxn id="396" idx="2"/>
          </p:cNvCxnSpPr>
          <p:nvPr/>
        </p:nvCxnSpPr>
        <p:spPr>
          <a:xfrm>
            <a:off x="4333603" y="1053742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1" idx="5"/>
            <a:endCxn id="392" idx="0"/>
          </p:cNvCxnSpPr>
          <p:nvPr/>
        </p:nvCxnSpPr>
        <p:spPr>
          <a:xfrm>
            <a:off x="4326908" y="1055358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4"/>
            <a:endCxn id="393" idx="1"/>
          </p:cNvCxnSpPr>
          <p:nvPr/>
        </p:nvCxnSpPr>
        <p:spPr>
          <a:xfrm>
            <a:off x="4356463" y="1065913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2" idx="5"/>
            <a:endCxn id="394" idx="1"/>
          </p:cNvCxnSpPr>
          <p:nvPr/>
        </p:nvCxnSpPr>
        <p:spPr>
          <a:xfrm>
            <a:off x="4372627" y="1065244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93" idx="4"/>
            <a:endCxn id="397" idx="0"/>
          </p:cNvCxnSpPr>
          <p:nvPr/>
        </p:nvCxnSpPr>
        <p:spPr>
          <a:xfrm>
            <a:off x="4379322" y="1075799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94" idx="4"/>
            <a:endCxn id="398" idx="1"/>
          </p:cNvCxnSpPr>
          <p:nvPr/>
        </p:nvCxnSpPr>
        <p:spPr>
          <a:xfrm>
            <a:off x="4443686" y="1072102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97" idx="2"/>
            <a:endCxn id="400" idx="6"/>
          </p:cNvCxnSpPr>
          <p:nvPr/>
        </p:nvCxnSpPr>
        <p:spPr>
          <a:xfrm flipH="1" flipV="1">
            <a:off x="4293235" y="1079691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98" idx="0"/>
            <a:endCxn id="399" idx="3"/>
          </p:cNvCxnSpPr>
          <p:nvPr/>
        </p:nvCxnSpPr>
        <p:spPr>
          <a:xfrm flipV="1">
            <a:off x="4500834" y="1069816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4803859" y="99720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椭圆 410"/>
          <p:cNvSpPr/>
          <p:nvPr/>
        </p:nvSpPr>
        <p:spPr>
          <a:xfrm>
            <a:off x="4849578" y="10070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椭圆 411"/>
          <p:cNvSpPr/>
          <p:nvPr/>
        </p:nvSpPr>
        <p:spPr>
          <a:xfrm>
            <a:off x="4872437" y="10169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椭圆 412"/>
          <p:cNvSpPr/>
          <p:nvPr/>
        </p:nvSpPr>
        <p:spPr>
          <a:xfrm>
            <a:off x="4936801" y="10132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椭圆 413"/>
          <p:cNvSpPr/>
          <p:nvPr/>
        </p:nvSpPr>
        <p:spPr>
          <a:xfrm>
            <a:off x="4713663" y="10069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4954925" y="9980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椭圆 415"/>
          <p:cNvSpPr/>
          <p:nvPr/>
        </p:nvSpPr>
        <p:spPr>
          <a:xfrm>
            <a:off x="4913009" y="102621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椭圆 416"/>
          <p:cNvSpPr/>
          <p:nvPr/>
        </p:nvSpPr>
        <p:spPr>
          <a:xfrm>
            <a:off x="4993949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椭圆 417"/>
          <p:cNvSpPr/>
          <p:nvPr/>
        </p:nvSpPr>
        <p:spPr>
          <a:xfrm>
            <a:off x="5054080" y="10116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椭圆 418"/>
          <p:cNvSpPr/>
          <p:nvPr/>
        </p:nvSpPr>
        <p:spPr>
          <a:xfrm>
            <a:off x="4763491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直接连接符 419"/>
          <p:cNvCxnSpPr>
            <a:stCxn id="410" idx="3"/>
            <a:endCxn id="414" idx="7"/>
          </p:cNvCxnSpPr>
          <p:nvPr/>
        </p:nvCxnSpPr>
        <p:spPr>
          <a:xfrm flipH="1">
            <a:off x="4752687" y="1001102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0" idx="6"/>
            <a:endCxn id="415" idx="2"/>
          </p:cNvCxnSpPr>
          <p:nvPr/>
        </p:nvCxnSpPr>
        <p:spPr>
          <a:xfrm>
            <a:off x="4849578" y="999486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10" idx="5"/>
            <a:endCxn id="411" idx="0"/>
          </p:cNvCxnSpPr>
          <p:nvPr/>
        </p:nvCxnSpPr>
        <p:spPr>
          <a:xfrm>
            <a:off x="4842883" y="100110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1" idx="4"/>
            <a:endCxn id="412" idx="1"/>
          </p:cNvCxnSpPr>
          <p:nvPr/>
        </p:nvCxnSpPr>
        <p:spPr>
          <a:xfrm>
            <a:off x="4872438" y="101165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11" idx="5"/>
            <a:endCxn id="413" idx="1"/>
          </p:cNvCxnSpPr>
          <p:nvPr/>
        </p:nvCxnSpPr>
        <p:spPr>
          <a:xfrm>
            <a:off x="4888602" y="101098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12" idx="4"/>
            <a:endCxn id="416" idx="0"/>
          </p:cNvCxnSpPr>
          <p:nvPr/>
        </p:nvCxnSpPr>
        <p:spPr>
          <a:xfrm>
            <a:off x="4895297" y="102154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13" idx="4"/>
            <a:endCxn id="417" idx="1"/>
          </p:cNvCxnSpPr>
          <p:nvPr/>
        </p:nvCxnSpPr>
        <p:spPr>
          <a:xfrm>
            <a:off x="4959661" y="101784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16" idx="2"/>
            <a:endCxn id="419" idx="6"/>
          </p:cNvCxnSpPr>
          <p:nvPr/>
        </p:nvCxnSpPr>
        <p:spPr>
          <a:xfrm flipH="1" flipV="1">
            <a:off x="4809210" y="102543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7" idx="0"/>
            <a:endCxn id="418" idx="3"/>
          </p:cNvCxnSpPr>
          <p:nvPr/>
        </p:nvCxnSpPr>
        <p:spPr>
          <a:xfrm flipV="1">
            <a:off x="5016809" y="101555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5322284" y="87798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椭圆 429"/>
          <p:cNvSpPr/>
          <p:nvPr/>
        </p:nvSpPr>
        <p:spPr>
          <a:xfrm>
            <a:off x="5368003" y="8878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椭圆 430"/>
          <p:cNvSpPr/>
          <p:nvPr/>
        </p:nvSpPr>
        <p:spPr>
          <a:xfrm>
            <a:off x="5390862" y="8977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椭圆 431"/>
          <p:cNvSpPr/>
          <p:nvPr/>
        </p:nvSpPr>
        <p:spPr>
          <a:xfrm>
            <a:off x="5455226" y="894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椭圆 432"/>
          <p:cNvSpPr/>
          <p:nvPr/>
        </p:nvSpPr>
        <p:spPr>
          <a:xfrm>
            <a:off x="5232088" y="8877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椭圆 433"/>
          <p:cNvSpPr/>
          <p:nvPr/>
        </p:nvSpPr>
        <p:spPr>
          <a:xfrm>
            <a:off x="5473350" y="8788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椭圆 434"/>
          <p:cNvSpPr/>
          <p:nvPr/>
        </p:nvSpPr>
        <p:spPr>
          <a:xfrm>
            <a:off x="5431434" y="9070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椭圆 435"/>
          <p:cNvSpPr/>
          <p:nvPr/>
        </p:nvSpPr>
        <p:spPr>
          <a:xfrm>
            <a:off x="5512374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椭圆 436"/>
          <p:cNvSpPr/>
          <p:nvPr/>
        </p:nvSpPr>
        <p:spPr>
          <a:xfrm>
            <a:off x="5572505" y="89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椭圆 437"/>
          <p:cNvSpPr/>
          <p:nvPr/>
        </p:nvSpPr>
        <p:spPr>
          <a:xfrm>
            <a:off x="5281916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直接连接符 438"/>
          <p:cNvCxnSpPr>
            <a:stCxn id="429" idx="3"/>
            <a:endCxn id="433" idx="7"/>
          </p:cNvCxnSpPr>
          <p:nvPr/>
        </p:nvCxnSpPr>
        <p:spPr>
          <a:xfrm flipH="1">
            <a:off x="5271112" y="881889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29" idx="6"/>
            <a:endCxn id="434" idx="2"/>
          </p:cNvCxnSpPr>
          <p:nvPr/>
        </p:nvCxnSpPr>
        <p:spPr>
          <a:xfrm>
            <a:off x="5368003" y="88027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29" idx="5"/>
            <a:endCxn id="430" idx="0"/>
          </p:cNvCxnSpPr>
          <p:nvPr/>
        </p:nvCxnSpPr>
        <p:spPr>
          <a:xfrm>
            <a:off x="5361308" y="88188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30" idx="4"/>
            <a:endCxn id="431" idx="1"/>
          </p:cNvCxnSpPr>
          <p:nvPr/>
        </p:nvCxnSpPr>
        <p:spPr>
          <a:xfrm>
            <a:off x="5390863" y="89244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0" idx="5"/>
            <a:endCxn id="432" idx="1"/>
          </p:cNvCxnSpPr>
          <p:nvPr/>
        </p:nvCxnSpPr>
        <p:spPr>
          <a:xfrm>
            <a:off x="5407027" y="89177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31" idx="4"/>
            <a:endCxn id="435" idx="0"/>
          </p:cNvCxnSpPr>
          <p:nvPr/>
        </p:nvCxnSpPr>
        <p:spPr>
          <a:xfrm>
            <a:off x="5413722" y="90232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32" idx="4"/>
            <a:endCxn id="436" idx="1"/>
          </p:cNvCxnSpPr>
          <p:nvPr/>
        </p:nvCxnSpPr>
        <p:spPr>
          <a:xfrm>
            <a:off x="5478086" y="89863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35" idx="2"/>
            <a:endCxn id="438" idx="6"/>
          </p:cNvCxnSpPr>
          <p:nvPr/>
        </p:nvCxnSpPr>
        <p:spPr>
          <a:xfrm flipH="1" flipV="1">
            <a:off x="5327635" y="90622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36" idx="0"/>
            <a:endCxn id="437" idx="3"/>
          </p:cNvCxnSpPr>
          <p:nvPr/>
        </p:nvCxnSpPr>
        <p:spPr>
          <a:xfrm flipV="1">
            <a:off x="5535234" y="89634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椭圆 447"/>
          <p:cNvSpPr/>
          <p:nvPr/>
        </p:nvSpPr>
        <p:spPr>
          <a:xfrm>
            <a:off x="6303728" y="77256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椭圆 450"/>
          <p:cNvSpPr/>
          <p:nvPr/>
        </p:nvSpPr>
        <p:spPr>
          <a:xfrm>
            <a:off x="6356401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椭圆 454"/>
          <p:cNvSpPr/>
          <p:nvPr/>
        </p:nvSpPr>
        <p:spPr>
          <a:xfrm>
            <a:off x="6493818" y="7985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直接连接符 459"/>
          <p:cNvCxnSpPr>
            <a:stCxn id="448" idx="5"/>
            <a:endCxn id="451" idx="1"/>
          </p:cNvCxnSpPr>
          <p:nvPr/>
        </p:nvCxnSpPr>
        <p:spPr>
          <a:xfrm>
            <a:off x="6342752" y="776463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1" idx="4"/>
            <a:endCxn id="455" idx="1"/>
          </p:cNvCxnSpPr>
          <p:nvPr/>
        </p:nvCxnSpPr>
        <p:spPr>
          <a:xfrm>
            <a:off x="6379261" y="789612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6303728" y="101959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椭圆 470"/>
          <p:cNvSpPr/>
          <p:nvPr/>
        </p:nvSpPr>
        <p:spPr>
          <a:xfrm>
            <a:off x="6356401" y="10320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椭圆 471"/>
          <p:cNvSpPr/>
          <p:nvPr/>
        </p:nvSpPr>
        <p:spPr>
          <a:xfrm>
            <a:off x="6493818" y="104554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3" name="直接连接符 472"/>
          <p:cNvCxnSpPr>
            <a:stCxn id="470" idx="5"/>
            <a:endCxn id="471" idx="1"/>
          </p:cNvCxnSpPr>
          <p:nvPr/>
        </p:nvCxnSpPr>
        <p:spPr>
          <a:xfrm>
            <a:off x="6342752" y="10235006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2" idx="1"/>
          </p:cNvCxnSpPr>
          <p:nvPr/>
        </p:nvCxnSpPr>
        <p:spPr>
          <a:xfrm>
            <a:off x="6379261" y="10366504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椭圆 474"/>
          <p:cNvSpPr/>
          <p:nvPr/>
        </p:nvSpPr>
        <p:spPr>
          <a:xfrm>
            <a:off x="7041828" y="85070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椭圆 475"/>
          <p:cNvSpPr/>
          <p:nvPr/>
        </p:nvSpPr>
        <p:spPr>
          <a:xfrm>
            <a:off x="7094501" y="863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椭圆 476"/>
          <p:cNvSpPr/>
          <p:nvPr/>
        </p:nvSpPr>
        <p:spPr>
          <a:xfrm>
            <a:off x="7231918" y="87665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8" name="直接连接符 477"/>
          <p:cNvCxnSpPr>
            <a:stCxn id="475" idx="5"/>
            <a:endCxn id="476" idx="1"/>
          </p:cNvCxnSpPr>
          <p:nvPr/>
        </p:nvCxnSpPr>
        <p:spPr>
          <a:xfrm>
            <a:off x="7080852" y="854611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4"/>
            <a:endCxn id="477" idx="1"/>
          </p:cNvCxnSpPr>
          <p:nvPr/>
        </p:nvCxnSpPr>
        <p:spPr>
          <a:xfrm>
            <a:off x="7117361" y="867760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7938751" y="8487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椭圆 481"/>
          <p:cNvSpPr/>
          <p:nvPr/>
        </p:nvSpPr>
        <p:spPr>
          <a:xfrm>
            <a:off x="8128841" y="87467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4" name="直接连接符 483"/>
          <p:cNvCxnSpPr>
            <a:stCxn id="480" idx="5"/>
            <a:endCxn id="482" idx="1"/>
          </p:cNvCxnSpPr>
          <p:nvPr/>
        </p:nvCxnSpPr>
        <p:spPr>
          <a:xfrm>
            <a:off x="7977775" y="8526290"/>
            <a:ext cx="157761" cy="227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8876401" y="8504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椭圆 486"/>
          <p:cNvSpPr/>
          <p:nvPr/>
        </p:nvSpPr>
        <p:spPr>
          <a:xfrm>
            <a:off x="9066491" y="87643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4162911" y="899223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405655" y="95673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038942" y="10188094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>
            <a:stCxn id="21" idx="5"/>
            <a:endCxn id="22" idx="1"/>
          </p:cNvCxnSpPr>
          <p:nvPr/>
        </p:nvCxnSpPr>
        <p:spPr>
          <a:xfrm>
            <a:off x="4342753" y="9172075"/>
            <a:ext cx="93755" cy="426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23" idx="1"/>
          </p:cNvCxnSpPr>
          <p:nvPr/>
        </p:nvCxnSpPr>
        <p:spPr>
          <a:xfrm>
            <a:off x="4511005" y="9778084"/>
            <a:ext cx="558791" cy="440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90969" y="876598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</a:t>
            </a:r>
            <a:endParaRPr 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504235" y="10218948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</a:t>
            </a:r>
            <a:endParaRPr 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438592" y="9272626"/>
            <a:ext cx="539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AV’</a:t>
            </a:r>
            <a:endParaRPr 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520832" y="8735820"/>
            <a:ext cx="5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</a:t>
            </a:r>
            <a:endParaRPr 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299117" y="10151949"/>
            <a:ext cx="56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</a:t>
            </a:r>
            <a:endParaRPr 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303660" y="8612196"/>
            <a:ext cx="617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NA’’</a:t>
            </a:r>
            <a:endParaRPr 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075082" y="10046832"/>
            <a:ext cx="63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NV’’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58" y="10659812"/>
                <a:ext cx="108978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39" y="10664560"/>
                <a:ext cx="119558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251" y="10619058"/>
                <a:ext cx="97821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>
            <a:off x="5249638" y="9778084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206596" y="93789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6</a:t>
            </a:r>
            <a:endParaRPr 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969331" y="9748972"/>
            <a:ext cx="734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26289" y="93498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文本框 1001"/>
          <p:cNvSpPr txBox="1"/>
          <p:nvPr/>
        </p:nvSpPr>
        <p:spPr>
          <a:xfrm>
            <a:off x="2583037" y="1112744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6" name="文本框 445"/>
          <p:cNvSpPr txBox="1"/>
          <p:nvPr/>
        </p:nvSpPr>
        <p:spPr>
          <a:xfrm>
            <a:off x="3037431" y="790906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388" name="组合 387"/>
          <p:cNvGrpSpPr/>
          <p:nvPr/>
        </p:nvGrpSpPr>
        <p:grpSpPr>
          <a:xfrm>
            <a:off x="1623854" y="9063173"/>
            <a:ext cx="386136" cy="335911"/>
            <a:chOff x="4205906" y="8622862"/>
            <a:chExt cx="386136" cy="335911"/>
          </a:xfrm>
        </p:grpSpPr>
        <p:sp>
          <p:nvSpPr>
            <p:cNvPr id="206" name="椭圆 205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直接连接符 215"/>
            <p:cNvCxnSpPr>
              <a:stCxn id="206" idx="3"/>
              <a:endCxn id="210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6" idx="6"/>
              <a:endCxn id="211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4"/>
              <a:endCxn id="208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7" idx="5"/>
              <a:endCxn id="209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8" idx="4"/>
              <a:endCxn id="212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09" idx="4"/>
              <a:endCxn id="213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2"/>
              <a:endCxn id="215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13" idx="0"/>
              <a:endCxn id="214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组合 389"/>
          <p:cNvGrpSpPr/>
          <p:nvPr/>
        </p:nvGrpSpPr>
        <p:grpSpPr>
          <a:xfrm>
            <a:off x="1623854" y="10604278"/>
            <a:ext cx="386136" cy="335911"/>
            <a:chOff x="4197688" y="10514565"/>
            <a:chExt cx="386136" cy="335911"/>
          </a:xfrm>
        </p:grpSpPr>
        <p:sp>
          <p:nvSpPr>
            <p:cNvPr id="301" name="椭圆 300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直接连接符 310"/>
            <p:cNvCxnSpPr>
              <a:stCxn id="301" idx="3"/>
              <a:endCxn id="305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01" idx="6"/>
              <a:endCxn id="306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301" idx="5"/>
              <a:endCxn id="302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02" idx="4"/>
              <a:endCxn id="303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302" idx="5"/>
              <a:endCxn id="304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03" idx="4"/>
              <a:endCxn id="307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304" idx="4"/>
              <a:endCxn id="308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307" idx="2"/>
              <a:endCxn id="310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08" idx="0"/>
              <a:endCxn id="309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4140468" y="9200663"/>
            <a:ext cx="235809" cy="305209"/>
            <a:chOff x="7938751" y="8487266"/>
            <a:chExt cx="235809" cy="305209"/>
          </a:xfrm>
        </p:grpSpPr>
        <p:sp>
          <p:nvSpPr>
            <p:cNvPr id="373" name="椭圆 372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5"/>
              <a:endCxn id="37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4633513" y="9172959"/>
            <a:ext cx="235809" cy="305209"/>
            <a:chOff x="8876401" y="8504821"/>
            <a:chExt cx="235809" cy="305209"/>
          </a:xfrm>
        </p:grpSpPr>
        <p:sp>
          <p:nvSpPr>
            <p:cNvPr id="376" name="椭圆 375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00" name="直接箭头连接符 399"/>
          <p:cNvCxnSpPr/>
          <p:nvPr/>
        </p:nvCxnSpPr>
        <p:spPr>
          <a:xfrm>
            <a:off x="1419220" y="731079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椭圆 420"/>
          <p:cNvSpPr/>
          <p:nvPr/>
        </p:nvSpPr>
        <p:spPr>
          <a:xfrm>
            <a:off x="2677089" y="790375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椭圆 421"/>
          <p:cNvSpPr/>
          <p:nvPr/>
        </p:nvSpPr>
        <p:spPr>
          <a:xfrm>
            <a:off x="2722808" y="8002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椭圆 422"/>
          <p:cNvSpPr/>
          <p:nvPr/>
        </p:nvSpPr>
        <p:spPr>
          <a:xfrm>
            <a:off x="2745667" y="81014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椭圆 426"/>
          <p:cNvSpPr/>
          <p:nvPr/>
        </p:nvSpPr>
        <p:spPr>
          <a:xfrm>
            <a:off x="2786239" y="81939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直接连接符 432"/>
          <p:cNvCxnSpPr>
            <a:stCxn id="421" idx="5"/>
            <a:endCxn id="422" idx="0"/>
          </p:cNvCxnSpPr>
          <p:nvPr/>
        </p:nvCxnSpPr>
        <p:spPr>
          <a:xfrm>
            <a:off x="2716113" y="794277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22" idx="4"/>
            <a:endCxn id="423" idx="1"/>
          </p:cNvCxnSpPr>
          <p:nvPr/>
        </p:nvCxnSpPr>
        <p:spPr>
          <a:xfrm>
            <a:off x="2745668" y="804832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23" idx="4"/>
            <a:endCxn id="427" idx="0"/>
          </p:cNvCxnSpPr>
          <p:nvPr/>
        </p:nvCxnSpPr>
        <p:spPr>
          <a:xfrm>
            <a:off x="2768527" y="814718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2337071" y="943063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椭圆 443"/>
          <p:cNvSpPr/>
          <p:nvPr/>
        </p:nvSpPr>
        <p:spPr>
          <a:xfrm>
            <a:off x="2382790" y="95294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椭圆 444"/>
          <p:cNvSpPr/>
          <p:nvPr/>
        </p:nvSpPr>
        <p:spPr>
          <a:xfrm>
            <a:off x="2405649" y="96283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椭圆 446"/>
          <p:cNvSpPr/>
          <p:nvPr/>
        </p:nvSpPr>
        <p:spPr>
          <a:xfrm>
            <a:off x="2246875" y="95285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椭圆 448"/>
          <p:cNvSpPr/>
          <p:nvPr/>
        </p:nvSpPr>
        <p:spPr>
          <a:xfrm>
            <a:off x="2446221" y="97208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直接连接符 452"/>
          <p:cNvCxnSpPr>
            <a:stCxn id="443" idx="3"/>
            <a:endCxn id="447" idx="7"/>
          </p:cNvCxnSpPr>
          <p:nvPr/>
        </p:nvCxnSpPr>
        <p:spPr>
          <a:xfrm flipH="1">
            <a:off x="2285899" y="946965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3" idx="5"/>
            <a:endCxn id="444" idx="0"/>
          </p:cNvCxnSpPr>
          <p:nvPr/>
        </p:nvCxnSpPr>
        <p:spPr>
          <a:xfrm>
            <a:off x="2376095" y="946965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44" idx="4"/>
            <a:endCxn id="445" idx="1"/>
          </p:cNvCxnSpPr>
          <p:nvPr/>
        </p:nvCxnSpPr>
        <p:spPr>
          <a:xfrm>
            <a:off x="2405650" y="957520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445" idx="4"/>
            <a:endCxn id="449" idx="0"/>
          </p:cNvCxnSpPr>
          <p:nvPr/>
        </p:nvCxnSpPr>
        <p:spPr>
          <a:xfrm>
            <a:off x="2428509" y="967405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1" name="组合 950"/>
          <p:cNvGrpSpPr/>
          <p:nvPr/>
        </p:nvGrpSpPr>
        <p:grpSpPr>
          <a:xfrm>
            <a:off x="2249816" y="10618244"/>
            <a:ext cx="195237" cy="335911"/>
            <a:chOff x="2299836" y="10327767"/>
            <a:chExt cx="195237" cy="335911"/>
          </a:xfrm>
        </p:grpSpPr>
        <p:sp>
          <p:nvSpPr>
            <p:cNvPr id="467" name="椭圆 46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9" name="直接连接符 478"/>
            <p:cNvCxnSpPr>
              <a:stCxn id="467" idx="5"/>
              <a:endCxn id="46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468" idx="4"/>
              <a:endCxn id="46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>
              <a:stCxn id="469" idx="4"/>
              <a:endCxn id="47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2"/>
              <a:endCxn id="4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椭圆 516"/>
          <p:cNvSpPr/>
          <p:nvPr/>
        </p:nvSpPr>
        <p:spPr>
          <a:xfrm>
            <a:off x="1091208" y="90681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1136927" y="91669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椭圆 518"/>
          <p:cNvSpPr/>
          <p:nvPr/>
        </p:nvSpPr>
        <p:spPr>
          <a:xfrm>
            <a:off x="1159786" y="9265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椭圆 519"/>
          <p:cNvSpPr/>
          <p:nvPr/>
        </p:nvSpPr>
        <p:spPr>
          <a:xfrm>
            <a:off x="1224150" y="92288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椭圆 520"/>
          <p:cNvSpPr/>
          <p:nvPr/>
        </p:nvSpPr>
        <p:spPr>
          <a:xfrm>
            <a:off x="1009861" y="91071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椭圆 521"/>
          <p:cNvSpPr/>
          <p:nvPr/>
        </p:nvSpPr>
        <p:spPr>
          <a:xfrm>
            <a:off x="1242274" y="90764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椭圆 522"/>
          <p:cNvSpPr/>
          <p:nvPr/>
        </p:nvSpPr>
        <p:spPr>
          <a:xfrm>
            <a:off x="1200358" y="9358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椭圆 523"/>
          <p:cNvSpPr/>
          <p:nvPr/>
        </p:nvSpPr>
        <p:spPr>
          <a:xfrm>
            <a:off x="1281298" y="93276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椭圆 524"/>
          <p:cNvSpPr/>
          <p:nvPr/>
        </p:nvSpPr>
        <p:spPr>
          <a:xfrm>
            <a:off x="1341429" y="92126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椭圆 525"/>
          <p:cNvSpPr/>
          <p:nvPr/>
        </p:nvSpPr>
        <p:spPr>
          <a:xfrm>
            <a:off x="1050840" y="93276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7" name="直接连接符 526"/>
          <p:cNvCxnSpPr>
            <a:stCxn id="517" idx="3"/>
            <a:endCxn id="521" idx="7"/>
          </p:cNvCxnSpPr>
          <p:nvPr/>
        </p:nvCxnSpPr>
        <p:spPr>
          <a:xfrm flipH="1">
            <a:off x="1048885" y="9107150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17" idx="6"/>
            <a:endCxn id="522" idx="2"/>
          </p:cNvCxnSpPr>
          <p:nvPr/>
        </p:nvCxnSpPr>
        <p:spPr>
          <a:xfrm>
            <a:off x="1136927" y="909098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17" idx="5"/>
            <a:endCxn id="518" idx="0"/>
          </p:cNvCxnSpPr>
          <p:nvPr/>
        </p:nvCxnSpPr>
        <p:spPr>
          <a:xfrm>
            <a:off x="1130232" y="910715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/>
          <p:cNvCxnSpPr>
            <a:stCxn id="518" idx="4"/>
            <a:endCxn id="519" idx="1"/>
          </p:cNvCxnSpPr>
          <p:nvPr/>
        </p:nvCxnSpPr>
        <p:spPr>
          <a:xfrm>
            <a:off x="1159787" y="921269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>
            <a:stCxn id="518" idx="5"/>
            <a:endCxn id="520" idx="1"/>
          </p:cNvCxnSpPr>
          <p:nvPr/>
        </p:nvCxnSpPr>
        <p:spPr>
          <a:xfrm>
            <a:off x="1175951" y="920600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19" idx="4"/>
            <a:endCxn id="523" idx="0"/>
          </p:cNvCxnSpPr>
          <p:nvPr/>
        </p:nvCxnSpPr>
        <p:spPr>
          <a:xfrm>
            <a:off x="1182646" y="931155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520" idx="4"/>
            <a:endCxn id="524" idx="1"/>
          </p:cNvCxnSpPr>
          <p:nvPr/>
        </p:nvCxnSpPr>
        <p:spPr>
          <a:xfrm>
            <a:off x="1247010" y="927458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23" idx="2"/>
            <a:endCxn id="526" idx="6"/>
          </p:cNvCxnSpPr>
          <p:nvPr/>
        </p:nvCxnSpPr>
        <p:spPr>
          <a:xfrm flipH="1" flipV="1">
            <a:off x="1096559" y="935047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>
            <a:stCxn id="524" idx="0"/>
            <a:endCxn id="525" idx="3"/>
          </p:cNvCxnSpPr>
          <p:nvPr/>
        </p:nvCxnSpPr>
        <p:spPr>
          <a:xfrm flipV="1">
            <a:off x="1304158" y="925172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椭圆 535"/>
          <p:cNvSpPr/>
          <p:nvPr/>
        </p:nvSpPr>
        <p:spPr>
          <a:xfrm>
            <a:off x="1073707" y="713259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椭圆 536"/>
          <p:cNvSpPr/>
          <p:nvPr/>
        </p:nvSpPr>
        <p:spPr>
          <a:xfrm>
            <a:off x="1119426" y="72314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椭圆 537"/>
          <p:cNvSpPr/>
          <p:nvPr/>
        </p:nvSpPr>
        <p:spPr>
          <a:xfrm>
            <a:off x="1142285" y="73303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椭圆 538"/>
          <p:cNvSpPr/>
          <p:nvPr/>
        </p:nvSpPr>
        <p:spPr>
          <a:xfrm>
            <a:off x="1206649" y="72933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椭圆 539"/>
          <p:cNvSpPr/>
          <p:nvPr/>
        </p:nvSpPr>
        <p:spPr>
          <a:xfrm>
            <a:off x="983511" y="72305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椭圆 540"/>
          <p:cNvSpPr/>
          <p:nvPr/>
        </p:nvSpPr>
        <p:spPr>
          <a:xfrm>
            <a:off x="1224773" y="71409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椭圆 541"/>
          <p:cNvSpPr/>
          <p:nvPr/>
        </p:nvSpPr>
        <p:spPr>
          <a:xfrm>
            <a:off x="1182857" y="74227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椭圆 542"/>
          <p:cNvSpPr/>
          <p:nvPr/>
        </p:nvSpPr>
        <p:spPr>
          <a:xfrm>
            <a:off x="1263797" y="73920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椭圆 543"/>
          <p:cNvSpPr/>
          <p:nvPr/>
        </p:nvSpPr>
        <p:spPr>
          <a:xfrm>
            <a:off x="1323928" y="72771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椭圆 544"/>
          <p:cNvSpPr/>
          <p:nvPr/>
        </p:nvSpPr>
        <p:spPr>
          <a:xfrm>
            <a:off x="1033339" y="73920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6" name="直接连接符 545"/>
          <p:cNvCxnSpPr>
            <a:stCxn id="536" idx="3"/>
            <a:endCxn id="540" idx="7"/>
          </p:cNvCxnSpPr>
          <p:nvPr/>
        </p:nvCxnSpPr>
        <p:spPr>
          <a:xfrm flipH="1">
            <a:off x="1022535" y="717162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36" idx="6"/>
            <a:endCxn id="541" idx="2"/>
          </p:cNvCxnSpPr>
          <p:nvPr/>
        </p:nvCxnSpPr>
        <p:spPr>
          <a:xfrm>
            <a:off x="1119426" y="715545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36" idx="5"/>
            <a:endCxn id="537" idx="0"/>
          </p:cNvCxnSpPr>
          <p:nvPr/>
        </p:nvCxnSpPr>
        <p:spPr>
          <a:xfrm>
            <a:off x="1112731" y="717162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37" idx="4"/>
            <a:endCxn id="538" idx="1"/>
          </p:cNvCxnSpPr>
          <p:nvPr/>
        </p:nvCxnSpPr>
        <p:spPr>
          <a:xfrm>
            <a:off x="1142286" y="727716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>
            <a:stCxn id="537" idx="5"/>
            <a:endCxn id="539" idx="1"/>
          </p:cNvCxnSpPr>
          <p:nvPr/>
        </p:nvCxnSpPr>
        <p:spPr>
          <a:xfrm>
            <a:off x="1158450" y="727047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38" idx="4"/>
            <a:endCxn id="542" idx="0"/>
          </p:cNvCxnSpPr>
          <p:nvPr/>
        </p:nvCxnSpPr>
        <p:spPr>
          <a:xfrm>
            <a:off x="1165145" y="737602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539" idx="4"/>
            <a:endCxn id="543" idx="1"/>
          </p:cNvCxnSpPr>
          <p:nvPr/>
        </p:nvCxnSpPr>
        <p:spPr>
          <a:xfrm>
            <a:off x="1229509" y="733905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2" idx="2"/>
            <a:endCxn id="545" idx="6"/>
          </p:cNvCxnSpPr>
          <p:nvPr/>
        </p:nvCxnSpPr>
        <p:spPr>
          <a:xfrm flipH="1" flipV="1">
            <a:off x="1079058" y="741494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43" idx="0"/>
            <a:endCxn id="544" idx="3"/>
          </p:cNvCxnSpPr>
          <p:nvPr/>
        </p:nvCxnSpPr>
        <p:spPr>
          <a:xfrm flipV="1">
            <a:off x="1286657" y="731619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/>
          <p:cNvSpPr/>
          <p:nvPr/>
        </p:nvSpPr>
        <p:spPr>
          <a:xfrm>
            <a:off x="1099047" y="753655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椭圆 555"/>
          <p:cNvSpPr/>
          <p:nvPr/>
        </p:nvSpPr>
        <p:spPr>
          <a:xfrm>
            <a:off x="1144766" y="76354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椭圆 556"/>
          <p:cNvSpPr/>
          <p:nvPr/>
        </p:nvSpPr>
        <p:spPr>
          <a:xfrm>
            <a:off x="1167625" y="7734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椭圆 557"/>
          <p:cNvSpPr/>
          <p:nvPr/>
        </p:nvSpPr>
        <p:spPr>
          <a:xfrm>
            <a:off x="1231989" y="7697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椭圆 558"/>
          <p:cNvSpPr/>
          <p:nvPr/>
        </p:nvSpPr>
        <p:spPr>
          <a:xfrm>
            <a:off x="1008851" y="76345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椭圆 559"/>
          <p:cNvSpPr/>
          <p:nvPr/>
        </p:nvSpPr>
        <p:spPr>
          <a:xfrm>
            <a:off x="1250113" y="75449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椭圆 560"/>
          <p:cNvSpPr/>
          <p:nvPr/>
        </p:nvSpPr>
        <p:spPr>
          <a:xfrm>
            <a:off x="1208197" y="78267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椭圆 561"/>
          <p:cNvSpPr/>
          <p:nvPr/>
        </p:nvSpPr>
        <p:spPr>
          <a:xfrm>
            <a:off x="1289137" y="779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椭圆 562"/>
          <p:cNvSpPr/>
          <p:nvPr/>
        </p:nvSpPr>
        <p:spPr>
          <a:xfrm>
            <a:off x="1349268" y="7681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椭圆 563"/>
          <p:cNvSpPr/>
          <p:nvPr/>
        </p:nvSpPr>
        <p:spPr>
          <a:xfrm>
            <a:off x="1058679" y="7796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直接连接符 564"/>
          <p:cNvCxnSpPr>
            <a:stCxn id="555" idx="3"/>
            <a:endCxn id="559" idx="7"/>
          </p:cNvCxnSpPr>
          <p:nvPr/>
        </p:nvCxnSpPr>
        <p:spPr>
          <a:xfrm flipH="1">
            <a:off x="1047875" y="757558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5" idx="6"/>
            <a:endCxn id="560" idx="2"/>
          </p:cNvCxnSpPr>
          <p:nvPr/>
        </p:nvCxnSpPr>
        <p:spPr>
          <a:xfrm>
            <a:off x="1144766" y="755941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55" idx="5"/>
            <a:endCxn id="556" idx="0"/>
          </p:cNvCxnSpPr>
          <p:nvPr/>
        </p:nvCxnSpPr>
        <p:spPr>
          <a:xfrm>
            <a:off x="1138071" y="757558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56" idx="4"/>
            <a:endCxn id="557" idx="1"/>
          </p:cNvCxnSpPr>
          <p:nvPr/>
        </p:nvCxnSpPr>
        <p:spPr>
          <a:xfrm>
            <a:off x="1167626" y="768113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56" idx="5"/>
            <a:endCxn id="558" idx="1"/>
          </p:cNvCxnSpPr>
          <p:nvPr/>
        </p:nvCxnSpPr>
        <p:spPr>
          <a:xfrm>
            <a:off x="1183790" y="767443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57" idx="4"/>
            <a:endCxn id="561" idx="0"/>
          </p:cNvCxnSpPr>
          <p:nvPr/>
        </p:nvCxnSpPr>
        <p:spPr>
          <a:xfrm>
            <a:off x="1190485" y="777998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58" idx="4"/>
            <a:endCxn id="562" idx="1"/>
          </p:cNvCxnSpPr>
          <p:nvPr/>
        </p:nvCxnSpPr>
        <p:spPr>
          <a:xfrm>
            <a:off x="1254849" y="774301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561" idx="2"/>
            <a:endCxn id="564" idx="6"/>
          </p:cNvCxnSpPr>
          <p:nvPr/>
        </p:nvCxnSpPr>
        <p:spPr>
          <a:xfrm flipH="1" flipV="1">
            <a:off x="1104398" y="781890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62" idx="0"/>
            <a:endCxn id="563" idx="3"/>
          </p:cNvCxnSpPr>
          <p:nvPr/>
        </p:nvCxnSpPr>
        <p:spPr>
          <a:xfrm flipV="1">
            <a:off x="1311997" y="772015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椭圆 573"/>
          <p:cNvSpPr/>
          <p:nvPr/>
        </p:nvSpPr>
        <p:spPr>
          <a:xfrm>
            <a:off x="1071696" y="92151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椭圆 574"/>
          <p:cNvSpPr/>
          <p:nvPr/>
        </p:nvSpPr>
        <p:spPr>
          <a:xfrm>
            <a:off x="995950" y="91854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6" name="直接连接符 575"/>
          <p:cNvCxnSpPr>
            <a:stCxn id="521" idx="4"/>
            <a:endCxn id="575" idx="0"/>
          </p:cNvCxnSpPr>
          <p:nvPr/>
        </p:nvCxnSpPr>
        <p:spPr>
          <a:xfrm flipH="1">
            <a:off x="1018810" y="9152869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5" idx="5"/>
            <a:endCxn id="574" idx="2"/>
          </p:cNvCxnSpPr>
          <p:nvPr/>
        </p:nvCxnSpPr>
        <p:spPr>
          <a:xfrm>
            <a:off x="1034974" y="9224515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7"/>
            <a:endCxn id="518" idx="3"/>
          </p:cNvCxnSpPr>
          <p:nvPr/>
        </p:nvCxnSpPr>
        <p:spPr>
          <a:xfrm flipV="1">
            <a:off x="1110720" y="9206004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椭圆 578"/>
          <p:cNvSpPr/>
          <p:nvPr/>
        </p:nvSpPr>
        <p:spPr>
          <a:xfrm>
            <a:off x="1100970" y="790988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椭圆 579"/>
          <p:cNvSpPr/>
          <p:nvPr/>
        </p:nvSpPr>
        <p:spPr>
          <a:xfrm>
            <a:off x="1146689" y="80087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椭圆 580"/>
          <p:cNvSpPr/>
          <p:nvPr/>
        </p:nvSpPr>
        <p:spPr>
          <a:xfrm>
            <a:off x="1169548" y="81075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椭圆 581"/>
          <p:cNvSpPr/>
          <p:nvPr/>
        </p:nvSpPr>
        <p:spPr>
          <a:xfrm>
            <a:off x="1233912" y="80706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椭圆 582"/>
          <p:cNvSpPr/>
          <p:nvPr/>
        </p:nvSpPr>
        <p:spPr>
          <a:xfrm>
            <a:off x="1010774" y="8007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椭圆 583"/>
          <p:cNvSpPr/>
          <p:nvPr/>
        </p:nvSpPr>
        <p:spPr>
          <a:xfrm>
            <a:off x="1252036" y="79182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椭圆 584"/>
          <p:cNvSpPr/>
          <p:nvPr/>
        </p:nvSpPr>
        <p:spPr>
          <a:xfrm>
            <a:off x="1210120" y="82000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椭圆 585"/>
          <p:cNvSpPr/>
          <p:nvPr/>
        </p:nvSpPr>
        <p:spPr>
          <a:xfrm>
            <a:off x="1291060" y="8169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椭圆 586"/>
          <p:cNvSpPr/>
          <p:nvPr/>
        </p:nvSpPr>
        <p:spPr>
          <a:xfrm>
            <a:off x="1351191" y="80544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椭圆 587"/>
          <p:cNvSpPr/>
          <p:nvPr/>
        </p:nvSpPr>
        <p:spPr>
          <a:xfrm>
            <a:off x="1060602" y="8169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直接连接符 588"/>
          <p:cNvCxnSpPr>
            <a:stCxn id="579" idx="3"/>
            <a:endCxn id="583" idx="7"/>
          </p:cNvCxnSpPr>
          <p:nvPr/>
        </p:nvCxnSpPr>
        <p:spPr>
          <a:xfrm flipH="1">
            <a:off x="1049798" y="794890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79" idx="6"/>
            <a:endCxn id="584" idx="2"/>
          </p:cNvCxnSpPr>
          <p:nvPr/>
        </p:nvCxnSpPr>
        <p:spPr>
          <a:xfrm>
            <a:off x="1146689" y="793274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>
            <a:stCxn id="579" idx="5"/>
            <a:endCxn id="580" idx="0"/>
          </p:cNvCxnSpPr>
          <p:nvPr/>
        </p:nvCxnSpPr>
        <p:spPr>
          <a:xfrm>
            <a:off x="1139994" y="794890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/>
          <p:cNvCxnSpPr>
            <a:stCxn id="580" idx="4"/>
            <a:endCxn id="581" idx="1"/>
          </p:cNvCxnSpPr>
          <p:nvPr/>
        </p:nvCxnSpPr>
        <p:spPr>
          <a:xfrm>
            <a:off x="1169549" y="805445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80" idx="5"/>
            <a:endCxn id="582" idx="1"/>
          </p:cNvCxnSpPr>
          <p:nvPr/>
        </p:nvCxnSpPr>
        <p:spPr>
          <a:xfrm>
            <a:off x="1185713" y="804776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81" idx="4"/>
            <a:endCxn id="585" idx="0"/>
          </p:cNvCxnSpPr>
          <p:nvPr/>
        </p:nvCxnSpPr>
        <p:spPr>
          <a:xfrm>
            <a:off x="1192408" y="815331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82" idx="4"/>
            <a:endCxn id="586" idx="1"/>
          </p:cNvCxnSpPr>
          <p:nvPr/>
        </p:nvCxnSpPr>
        <p:spPr>
          <a:xfrm>
            <a:off x="1256772" y="811634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85" idx="2"/>
            <a:endCxn id="588" idx="6"/>
          </p:cNvCxnSpPr>
          <p:nvPr/>
        </p:nvCxnSpPr>
        <p:spPr>
          <a:xfrm flipH="1" flipV="1">
            <a:off x="1106321" y="819223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86" idx="0"/>
            <a:endCxn id="587" idx="3"/>
          </p:cNvCxnSpPr>
          <p:nvPr/>
        </p:nvCxnSpPr>
        <p:spPr>
          <a:xfrm flipV="1">
            <a:off x="1313920" y="809348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096559" y="829856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椭圆 598"/>
          <p:cNvSpPr/>
          <p:nvPr/>
        </p:nvSpPr>
        <p:spPr>
          <a:xfrm>
            <a:off x="1142278" y="83974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椭圆 599"/>
          <p:cNvSpPr/>
          <p:nvPr/>
        </p:nvSpPr>
        <p:spPr>
          <a:xfrm>
            <a:off x="1165137" y="84962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椭圆 600"/>
          <p:cNvSpPr/>
          <p:nvPr/>
        </p:nvSpPr>
        <p:spPr>
          <a:xfrm>
            <a:off x="1229501" y="8459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椭圆 601"/>
          <p:cNvSpPr/>
          <p:nvPr/>
        </p:nvSpPr>
        <p:spPr>
          <a:xfrm>
            <a:off x="1006363" y="8396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椭圆 602"/>
          <p:cNvSpPr/>
          <p:nvPr/>
        </p:nvSpPr>
        <p:spPr>
          <a:xfrm>
            <a:off x="1247625" y="83069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椭圆 603"/>
          <p:cNvSpPr/>
          <p:nvPr/>
        </p:nvSpPr>
        <p:spPr>
          <a:xfrm>
            <a:off x="1205709" y="85887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椭圆 604"/>
          <p:cNvSpPr/>
          <p:nvPr/>
        </p:nvSpPr>
        <p:spPr>
          <a:xfrm>
            <a:off x="1286649" y="8558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椭圆 605"/>
          <p:cNvSpPr/>
          <p:nvPr/>
        </p:nvSpPr>
        <p:spPr>
          <a:xfrm>
            <a:off x="1346780" y="84431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椭圆 606"/>
          <p:cNvSpPr/>
          <p:nvPr/>
        </p:nvSpPr>
        <p:spPr>
          <a:xfrm>
            <a:off x="1056191" y="8558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8" name="直接连接符 607"/>
          <p:cNvCxnSpPr>
            <a:stCxn id="598" idx="3"/>
            <a:endCxn id="602" idx="7"/>
          </p:cNvCxnSpPr>
          <p:nvPr/>
        </p:nvCxnSpPr>
        <p:spPr>
          <a:xfrm flipH="1">
            <a:off x="1045387" y="8337588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598" idx="6"/>
            <a:endCxn id="603" idx="2"/>
          </p:cNvCxnSpPr>
          <p:nvPr/>
        </p:nvCxnSpPr>
        <p:spPr>
          <a:xfrm>
            <a:off x="1142278" y="8321424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598" idx="5"/>
            <a:endCxn id="599" idx="0"/>
          </p:cNvCxnSpPr>
          <p:nvPr/>
        </p:nvCxnSpPr>
        <p:spPr>
          <a:xfrm>
            <a:off x="1135583" y="833758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599" idx="4"/>
            <a:endCxn id="600" idx="1"/>
          </p:cNvCxnSpPr>
          <p:nvPr/>
        </p:nvCxnSpPr>
        <p:spPr>
          <a:xfrm>
            <a:off x="1165138" y="8443137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599" idx="5"/>
            <a:endCxn id="601" idx="1"/>
          </p:cNvCxnSpPr>
          <p:nvPr/>
        </p:nvCxnSpPr>
        <p:spPr>
          <a:xfrm>
            <a:off x="1181302" y="8436442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0" idx="4"/>
            <a:endCxn id="604" idx="0"/>
          </p:cNvCxnSpPr>
          <p:nvPr/>
        </p:nvCxnSpPr>
        <p:spPr>
          <a:xfrm>
            <a:off x="1187997" y="8541991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01" idx="4"/>
            <a:endCxn id="605" idx="1"/>
          </p:cNvCxnSpPr>
          <p:nvPr/>
        </p:nvCxnSpPr>
        <p:spPr>
          <a:xfrm>
            <a:off x="1252361" y="8505020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04" idx="2"/>
            <a:endCxn id="607" idx="6"/>
          </p:cNvCxnSpPr>
          <p:nvPr/>
        </p:nvCxnSpPr>
        <p:spPr>
          <a:xfrm flipH="1" flipV="1">
            <a:off x="1101910" y="8580914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05" idx="0"/>
            <a:endCxn id="606" idx="3"/>
          </p:cNvCxnSpPr>
          <p:nvPr/>
        </p:nvCxnSpPr>
        <p:spPr>
          <a:xfrm flipV="1">
            <a:off x="1309509" y="8482161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椭圆 616"/>
          <p:cNvSpPr/>
          <p:nvPr/>
        </p:nvSpPr>
        <p:spPr>
          <a:xfrm>
            <a:off x="1105764" y="86878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椭圆 617"/>
          <p:cNvSpPr/>
          <p:nvPr/>
        </p:nvSpPr>
        <p:spPr>
          <a:xfrm>
            <a:off x="1151483" y="87866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椭圆 618"/>
          <p:cNvSpPr/>
          <p:nvPr/>
        </p:nvSpPr>
        <p:spPr>
          <a:xfrm>
            <a:off x="1174342" y="88855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椭圆 619"/>
          <p:cNvSpPr/>
          <p:nvPr/>
        </p:nvSpPr>
        <p:spPr>
          <a:xfrm>
            <a:off x="1238706" y="8848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椭圆 620"/>
          <p:cNvSpPr/>
          <p:nvPr/>
        </p:nvSpPr>
        <p:spPr>
          <a:xfrm>
            <a:off x="1015568" y="87857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椭圆 621"/>
          <p:cNvSpPr/>
          <p:nvPr/>
        </p:nvSpPr>
        <p:spPr>
          <a:xfrm>
            <a:off x="1256830" y="86961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椭圆 622"/>
          <p:cNvSpPr/>
          <p:nvPr/>
        </p:nvSpPr>
        <p:spPr>
          <a:xfrm>
            <a:off x="1214914" y="8978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椭圆 623"/>
          <p:cNvSpPr/>
          <p:nvPr/>
        </p:nvSpPr>
        <p:spPr>
          <a:xfrm>
            <a:off x="1295854" y="8947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椭圆 624"/>
          <p:cNvSpPr/>
          <p:nvPr/>
        </p:nvSpPr>
        <p:spPr>
          <a:xfrm>
            <a:off x="1355985" y="8832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椭圆 625"/>
          <p:cNvSpPr/>
          <p:nvPr/>
        </p:nvSpPr>
        <p:spPr>
          <a:xfrm>
            <a:off x="1065396" y="89473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7" name="直接连接符 626"/>
          <p:cNvCxnSpPr>
            <a:stCxn id="617" idx="3"/>
            <a:endCxn id="621" idx="7"/>
          </p:cNvCxnSpPr>
          <p:nvPr/>
        </p:nvCxnSpPr>
        <p:spPr>
          <a:xfrm flipH="1">
            <a:off x="1054592" y="872683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17" idx="6"/>
            <a:endCxn id="622" idx="2"/>
          </p:cNvCxnSpPr>
          <p:nvPr/>
        </p:nvCxnSpPr>
        <p:spPr>
          <a:xfrm>
            <a:off x="1151483" y="871067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17" idx="5"/>
            <a:endCxn id="618" idx="0"/>
          </p:cNvCxnSpPr>
          <p:nvPr/>
        </p:nvCxnSpPr>
        <p:spPr>
          <a:xfrm>
            <a:off x="1144788" y="872683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18" idx="4"/>
            <a:endCxn id="619" idx="1"/>
          </p:cNvCxnSpPr>
          <p:nvPr/>
        </p:nvCxnSpPr>
        <p:spPr>
          <a:xfrm>
            <a:off x="1174343" y="883238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连接符 630"/>
          <p:cNvCxnSpPr>
            <a:stCxn id="618" idx="5"/>
            <a:endCxn id="620" idx="1"/>
          </p:cNvCxnSpPr>
          <p:nvPr/>
        </p:nvCxnSpPr>
        <p:spPr>
          <a:xfrm>
            <a:off x="1190507" y="882568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>
            <a:stCxn id="619" idx="4"/>
            <a:endCxn id="623" idx="0"/>
          </p:cNvCxnSpPr>
          <p:nvPr/>
        </p:nvCxnSpPr>
        <p:spPr>
          <a:xfrm>
            <a:off x="1197202" y="893123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0" idx="4"/>
            <a:endCxn id="624" idx="1"/>
          </p:cNvCxnSpPr>
          <p:nvPr/>
        </p:nvCxnSpPr>
        <p:spPr>
          <a:xfrm>
            <a:off x="1261566" y="889426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23" idx="2"/>
            <a:endCxn id="626" idx="6"/>
          </p:cNvCxnSpPr>
          <p:nvPr/>
        </p:nvCxnSpPr>
        <p:spPr>
          <a:xfrm flipH="1" flipV="1">
            <a:off x="1111115" y="897016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>
            <a:stCxn id="624" idx="0"/>
            <a:endCxn id="625" idx="3"/>
          </p:cNvCxnSpPr>
          <p:nvPr/>
        </p:nvCxnSpPr>
        <p:spPr>
          <a:xfrm flipV="1">
            <a:off x="1318714" y="887140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椭圆 635"/>
          <p:cNvSpPr/>
          <p:nvPr/>
        </p:nvSpPr>
        <p:spPr>
          <a:xfrm>
            <a:off x="1097910" y="94457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椭圆 636"/>
          <p:cNvSpPr/>
          <p:nvPr/>
        </p:nvSpPr>
        <p:spPr>
          <a:xfrm>
            <a:off x="1143629" y="95446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椭圆 637"/>
          <p:cNvSpPr/>
          <p:nvPr/>
        </p:nvSpPr>
        <p:spPr>
          <a:xfrm>
            <a:off x="1166488" y="96434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椭圆 638"/>
          <p:cNvSpPr/>
          <p:nvPr/>
        </p:nvSpPr>
        <p:spPr>
          <a:xfrm>
            <a:off x="1230852" y="960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椭圆 639"/>
          <p:cNvSpPr/>
          <p:nvPr/>
        </p:nvSpPr>
        <p:spPr>
          <a:xfrm>
            <a:off x="1055066" y="9515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椭圆 640"/>
          <p:cNvSpPr/>
          <p:nvPr/>
        </p:nvSpPr>
        <p:spPr>
          <a:xfrm>
            <a:off x="1248976" y="9454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椭圆 641"/>
          <p:cNvSpPr/>
          <p:nvPr/>
        </p:nvSpPr>
        <p:spPr>
          <a:xfrm>
            <a:off x="1207060" y="97359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椭圆 642"/>
          <p:cNvSpPr/>
          <p:nvPr/>
        </p:nvSpPr>
        <p:spPr>
          <a:xfrm>
            <a:off x="1288000" y="97052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椭圆 643"/>
          <p:cNvSpPr/>
          <p:nvPr/>
        </p:nvSpPr>
        <p:spPr>
          <a:xfrm>
            <a:off x="1348131" y="9590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1057542" y="97052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6" name="直接连接符 645"/>
          <p:cNvCxnSpPr>
            <a:stCxn id="636" idx="6"/>
            <a:endCxn id="641" idx="2"/>
          </p:cNvCxnSpPr>
          <p:nvPr/>
        </p:nvCxnSpPr>
        <p:spPr>
          <a:xfrm>
            <a:off x="1143629" y="94686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36" idx="5"/>
            <a:endCxn id="637" idx="0"/>
          </p:cNvCxnSpPr>
          <p:nvPr/>
        </p:nvCxnSpPr>
        <p:spPr>
          <a:xfrm>
            <a:off x="1136934" y="94847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37" idx="4"/>
            <a:endCxn id="638" idx="1"/>
          </p:cNvCxnSpPr>
          <p:nvPr/>
        </p:nvCxnSpPr>
        <p:spPr>
          <a:xfrm>
            <a:off x="1166489" y="95903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37" idx="5"/>
            <a:endCxn id="639" idx="1"/>
          </p:cNvCxnSpPr>
          <p:nvPr/>
        </p:nvCxnSpPr>
        <p:spPr>
          <a:xfrm>
            <a:off x="1182653" y="95836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38" idx="4"/>
            <a:endCxn id="642" idx="0"/>
          </p:cNvCxnSpPr>
          <p:nvPr/>
        </p:nvCxnSpPr>
        <p:spPr>
          <a:xfrm>
            <a:off x="1189348" y="96891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39" idx="4"/>
            <a:endCxn id="643" idx="1"/>
          </p:cNvCxnSpPr>
          <p:nvPr/>
        </p:nvCxnSpPr>
        <p:spPr>
          <a:xfrm>
            <a:off x="1253712" y="96522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连接符 651"/>
          <p:cNvCxnSpPr>
            <a:stCxn id="642" idx="2"/>
            <a:endCxn id="645" idx="6"/>
          </p:cNvCxnSpPr>
          <p:nvPr/>
        </p:nvCxnSpPr>
        <p:spPr>
          <a:xfrm flipH="1" flipV="1">
            <a:off x="1103261" y="97281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连接符 652"/>
          <p:cNvCxnSpPr>
            <a:stCxn id="643" idx="0"/>
            <a:endCxn id="644" idx="3"/>
          </p:cNvCxnSpPr>
          <p:nvPr/>
        </p:nvCxnSpPr>
        <p:spPr>
          <a:xfrm flipV="1">
            <a:off x="1310860" y="96293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椭圆 653"/>
          <p:cNvSpPr/>
          <p:nvPr/>
        </p:nvSpPr>
        <p:spPr>
          <a:xfrm>
            <a:off x="1082299" y="96046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椭圆 654"/>
          <p:cNvSpPr/>
          <p:nvPr/>
        </p:nvSpPr>
        <p:spPr>
          <a:xfrm>
            <a:off x="1006838" y="95761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6" name="直接连接符 655"/>
          <p:cNvCxnSpPr>
            <a:stCxn id="640" idx="3"/>
            <a:endCxn id="655" idx="0"/>
          </p:cNvCxnSpPr>
          <p:nvPr/>
        </p:nvCxnSpPr>
        <p:spPr>
          <a:xfrm flipH="1">
            <a:off x="1029698" y="9554066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接连接符 656"/>
          <p:cNvCxnSpPr>
            <a:stCxn id="655" idx="5"/>
            <a:endCxn id="654" idx="2"/>
          </p:cNvCxnSpPr>
          <p:nvPr/>
        </p:nvCxnSpPr>
        <p:spPr>
          <a:xfrm>
            <a:off x="1045862" y="9615136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连接符 657"/>
          <p:cNvCxnSpPr>
            <a:stCxn id="654" idx="7"/>
            <a:endCxn id="637" idx="3"/>
          </p:cNvCxnSpPr>
          <p:nvPr/>
        </p:nvCxnSpPr>
        <p:spPr>
          <a:xfrm flipV="1">
            <a:off x="1121323" y="9583647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连接符 658"/>
          <p:cNvCxnSpPr>
            <a:stCxn id="640" idx="6"/>
            <a:endCxn id="637" idx="2"/>
          </p:cNvCxnSpPr>
          <p:nvPr/>
        </p:nvCxnSpPr>
        <p:spPr>
          <a:xfrm>
            <a:off x="1100785" y="9537902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/>
          <p:cNvSpPr/>
          <p:nvPr/>
        </p:nvSpPr>
        <p:spPr>
          <a:xfrm>
            <a:off x="975335" y="9498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1" name="直接连接符 660"/>
          <p:cNvCxnSpPr>
            <a:stCxn id="636" idx="2"/>
            <a:endCxn id="660" idx="7"/>
          </p:cNvCxnSpPr>
          <p:nvPr/>
        </p:nvCxnSpPr>
        <p:spPr>
          <a:xfrm flipH="1">
            <a:off x="1014359" y="9468629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椭圆 661"/>
          <p:cNvSpPr/>
          <p:nvPr/>
        </p:nvSpPr>
        <p:spPr>
          <a:xfrm>
            <a:off x="1083862" y="98235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椭圆 662"/>
          <p:cNvSpPr/>
          <p:nvPr/>
        </p:nvSpPr>
        <p:spPr>
          <a:xfrm>
            <a:off x="1129581" y="99224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椭圆 663"/>
          <p:cNvSpPr/>
          <p:nvPr/>
        </p:nvSpPr>
        <p:spPr>
          <a:xfrm>
            <a:off x="1152440" y="100212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椭圆 664"/>
          <p:cNvSpPr/>
          <p:nvPr/>
        </p:nvSpPr>
        <p:spPr>
          <a:xfrm>
            <a:off x="1216804" y="9984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椭圆 665"/>
          <p:cNvSpPr/>
          <p:nvPr/>
        </p:nvSpPr>
        <p:spPr>
          <a:xfrm>
            <a:off x="1002515" y="98625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椭圆 666"/>
          <p:cNvSpPr/>
          <p:nvPr/>
        </p:nvSpPr>
        <p:spPr>
          <a:xfrm>
            <a:off x="1171832" y="979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椭圆 667"/>
          <p:cNvSpPr/>
          <p:nvPr/>
        </p:nvSpPr>
        <p:spPr>
          <a:xfrm>
            <a:off x="1193012" y="101137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椭圆 668"/>
          <p:cNvSpPr/>
          <p:nvPr/>
        </p:nvSpPr>
        <p:spPr>
          <a:xfrm>
            <a:off x="1273952" y="10083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椭圆 669"/>
          <p:cNvSpPr/>
          <p:nvPr/>
        </p:nvSpPr>
        <p:spPr>
          <a:xfrm>
            <a:off x="1334083" y="99681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椭圆 670"/>
          <p:cNvSpPr/>
          <p:nvPr/>
        </p:nvSpPr>
        <p:spPr>
          <a:xfrm>
            <a:off x="1043494" y="10083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2" name="直接连接符 671"/>
          <p:cNvCxnSpPr>
            <a:stCxn id="662" idx="3"/>
            <a:endCxn id="666" idx="7"/>
          </p:cNvCxnSpPr>
          <p:nvPr/>
        </p:nvCxnSpPr>
        <p:spPr>
          <a:xfrm flipH="1">
            <a:off x="1041539" y="9862590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62" idx="6"/>
            <a:endCxn id="667" idx="2"/>
          </p:cNvCxnSpPr>
          <p:nvPr/>
        </p:nvCxnSpPr>
        <p:spPr>
          <a:xfrm flipV="1">
            <a:off x="1129581" y="9818550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连接符 673"/>
          <p:cNvCxnSpPr>
            <a:stCxn id="662" idx="5"/>
            <a:endCxn id="663" idx="0"/>
          </p:cNvCxnSpPr>
          <p:nvPr/>
        </p:nvCxnSpPr>
        <p:spPr>
          <a:xfrm>
            <a:off x="1122886" y="986259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连接符 674"/>
          <p:cNvCxnSpPr>
            <a:stCxn id="663" idx="4"/>
            <a:endCxn id="664" idx="1"/>
          </p:cNvCxnSpPr>
          <p:nvPr/>
        </p:nvCxnSpPr>
        <p:spPr>
          <a:xfrm>
            <a:off x="1152441" y="996813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63" idx="5"/>
            <a:endCxn id="665" idx="1"/>
          </p:cNvCxnSpPr>
          <p:nvPr/>
        </p:nvCxnSpPr>
        <p:spPr>
          <a:xfrm>
            <a:off x="1168605" y="996144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接连接符 676"/>
          <p:cNvCxnSpPr>
            <a:stCxn id="664" idx="4"/>
            <a:endCxn id="668" idx="0"/>
          </p:cNvCxnSpPr>
          <p:nvPr/>
        </p:nvCxnSpPr>
        <p:spPr>
          <a:xfrm>
            <a:off x="1175300" y="1006699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接连接符 677"/>
          <p:cNvCxnSpPr>
            <a:stCxn id="665" idx="4"/>
            <a:endCxn id="669" idx="1"/>
          </p:cNvCxnSpPr>
          <p:nvPr/>
        </p:nvCxnSpPr>
        <p:spPr>
          <a:xfrm>
            <a:off x="1239664" y="1003002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68" idx="2"/>
            <a:endCxn id="671" idx="6"/>
          </p:cNvCxnSpPr>
          <p:nvPr/>
        </p:nvCxnSpPr>
        <p:spPr>
          <a:xfrm flipH="1" flipV="1">
            <a:off x="1089213" y="1010591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69" idx="0"/>
            <a:endCxn id="670" idx="3"/>
          </p:cNvCxnSpPr>
          <p:nvPr/>
        </p:nvCxnSpPr>
        <p:spPr>
          <a:xfrm flipV="1">
            <a:off x="1296812" y="1000716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1064350" y="9970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椭圆 681"/>
          <p:cNvSpPr/>
          <p:nvPr/>
        </p:nvSpPr>
        <p:spPr>
          <a:xfrm>
            <a:off x="988604" y="9940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3" name="直接连接符 682"/>
          <p:cNvCxnSpPr>
            <a:stCxn id="666" idx="4"/>
            <a:endCxn id="682" idx="0"/>
          </p:cNvCxnSpPr>
          <p:nvPr/>
        </p:nvCxnSpPr>
        <p:spPr>
          <a:xfrm flipH="1">
            <a:off x="1011464" y="9908309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82" idx="5"/>
            <a:endCxn id="681" idx="2"/>
          </p:cNvCxnSpPr>
          <p:nvPr/>
        </p:nvCxnSpPr>
        <p:spPr>
          <a:xfrm>
            <a:off x="1027628" y="9979955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连接符 684"/>
          <p:cNvCxnSpPr>
            <a:stCxn id="681" idx="7"/>
            <a:endCxn id="663" idx="3"/>
          </p:cNvCxnSpPr>
          <p:nvPr/>
        </p:nvCxnSpPr>
        <p:spPr>
          <a:xfrm flipV="1">
            <a:off x="1103374" y="9961444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064350" y="98952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椭圆 686"/>
          <p:cNvSpPr/>
          <p:nvPr/>
        </p:nvSpPr>
        <p:spPr>
          <a:xfrm>
            <a:off x="1259802" y="9831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椭圆 687"/>
          <p:cNvSpPr/>
          <p:nvPr/>
        </p:nvSpPr>
        <p:spPr>
          <a:xfrm>
            <a:off x="1162963" y="9860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椭圆 688"/>
          <p:cNvSpPr/>
          <p:nvPr/>
        </p:nvSpPr>
        <p:spPr>
          <a:xfrm>
            <a:off x="1224847" y="99016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0" name="直接连接符 689"/>
          <p:cNvCxnSpPr>
            <a:stCxn id="666" idx="5"/>
            <a:endCxn id="686" idx="2"/>
          </p:cNvCxnSpPr>
          <p:nvPr/>
        </p:nvCxnSpPr>
        <p:spPr>
          <a:xfrm>
            <a:off x="1041539" y="9901614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86" idx="3"/>
            <a:endCxn id="682" idx="7"/>
          </p:cNvCxnSpPr>
          <p:nvPr/>
        </p:nvCxnSpPr>
        <p:spPr>
          <a:xfrm flipH="1">
            <a:off x="1027628" y="9934286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6" idx="4"/>
            <a:endCxn id="681" idx="0"/>
          </p:cNvCxnSpPr>
          <p:nvPr/>
        </p:nvCxnSpPr>
        <p:spPr>
          <a:xfrm>
            <a:off x="1087210" y="9940981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86" idx="6"/>
            <a:endCxn id="663" idx="1"/>
          </p:cNvCxnSpPr>
          <p:nvPr/>
        </p:nvCxnSpPr>
        <p:spPr>
          <a:xfrm>
            <a:off x="1110069" y="9918122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/>
          <p:cNvCxnSpPr>
            <a:stCxn id="686" idx="0"/>
            <a:endCxn id="662" idx="4"/>
          </p:cNvCxnSpPr>
          <p:nvPr/>
        </p:nvCxnSpPr>
        <p:spPr>
          <a:xfrm flipV="1">
            <a:off x="1087210" y="9869285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62" idx="6"/>
            <a:endCxn id="688" idx="1"/>
          </p:cNvCxnSpPr>
          <p:nvPr/>
        </p:nvCxnSpPr>
        <p:spPr>
          <a:xfrm>
            <a:off x="1129581" y="9846426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/>
          <p:cNvCxnSpPr>
            <a:stCxn id="688" idx="0"/>
            <a:endCxn id="667" idx="4"/>
          </p:cNvCxnSpPr>
          <p:nvPr/>
        </p:nvCxnSpPr>
        <p:spPr>
          <a:xfrm flipV="1">
            <a:off x="1185823" y="9841409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88" idx="4"/>
            <a:endCxn id="663" idx="7"/>
          </p:cNvCxnSpPr>
          <p:nvPr/>
        </p:nvCxnSpPr>
        <p:spPr>
          <a:xfrm flipH="1">
            <a:off x="1168605" y="9906136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88" idx="6"/>
            <a:endCxn id="689" idx="1"/>
          </p:cNvCxnSpPr>
          <p:nvPr/>
        </p:nvCxnSpPr>
        <p:spPr>
          <a:xfrm>
            <a:off x="1208682" y="9883277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/>
          <p:cNvCxnSpPr>
            <a:stCxn id="663" idx="6"/>
            <a:endCxn id="689" idx="2"/>
          </p:cNvCxnSpPr>
          <p:nvPr/>
        </p:nvCxnSpPr>
        <p:spPr>
          <a:xfrm flipV="1">
            <a:off x="1175300" y="9924473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67" idx="5"/>
            <a:endCxn id="687" idx="2"/>
          </p:cNvCxnSpPr>
          <p:nvPr/>
        </p:nvCxnSpPr>
        <p:spPr>
          <a:xfrm>
            <a:off x="1210856" y="9834714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连接符 700"/>
          <p:cNvCxnSpPr>
            <a:stCxn id="687" idx="4"/>
            <a:endCxn id="689" idx="7"/>
          </p:cNvCxnSpPr>
          <p:nvPr/>
        </p:nvCxnSpPr>
        <p:spPr>
          <a:xfrm flipH="1">
            <a:off x="1263871" y="9876767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椭圆 701"/>
          <p:cNvSpPr/>
          <p:nvPr/>
        </p:nvSpPr>
        <p:spPr>
          <a:xfrm>
            <a:off x="1066005" y="1061497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椭圆 702"/>
          <p:cNvSpPr/>
          <p:nvPr/>
        </p:nvSpPr>
        <p:spPr>
          <a:xfrm>
            <a:off x="1111724" y="107138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椭圆 703"/>
          <p:cNvSpPr/>
          <p:nvPr/>
        </p:nvSpPr>
        <p:spPr>
          <a:xfrm>
            <a:off x="1134583" y="108126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椭圆 704"/>
          <p:cNvSpPr/>
          <p:nvPr/>
        </p:nvSpPr>
        <p:spPr>
          <a:xfrm>
            <a:off x="1198947" y="10775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椭圆 705"/>
          <p:cNvSpPr/>
          <p:nvPr/>
        </p:nvSpPr>
        <p:spPr>
          <a:xfrm>
            <a:off x="975809" y="10712939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椭圆 706"/>
          <p:cNvSpPr/>
          <p:nvPr/>
        </p:nvSpPr>
        <p:spPr>
          <a:xfrm>
            <a:off x="1217071" y="106233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椭圆 707"/>
          <p:cNvSpPr/>
          <p:nvPr/>
        </p:nvSpPr>
        <p:spPr>
          <a:xfrm>
            <a:off x="1175155" y="109051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椭圆 708"/>
          <p:cNvSpPr/>
          <p:nvPr/>
        </p:nvSpPr>
        <p:spPr>
          <a:xfrm>
            <a:off x="1256095" y="108744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椭圆 709"/>
          <p:cNvSpPr/>
          <p:nvPr/>
        </p:nvSpPr>
        <p:spPr>
          <a:xfrm>
            <a:off x="1317979" y="10780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椭圆 710"/>
          <p:cNvSpPr/>
          <p:nvPr/>
        </p:nvSpPr>
        <p:spPr>
          <a:xfrm>
            <a:off x="1062658" y="109152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2" name="直接连接符 711"/>
          <p:cNvCxnSpPr>
            <a:stCxn id="702" idx="3"/>
            <a:endCxn id="706" idx="7"/>
          </p:cNvCxnSpPr>
          <p:nvPr/>
        </p:nvCxnSpPr>
        <p:spPr>
          <a:xfrm flipH="1">
            <a:off x="1014833" y="10653998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连接符 712"/>
          <p:cNvCxnSpPr>
            <a:stCxn id="702" idx="6"/>
            <a:endCxn id="707" idx="2"/>
          </p:cNvCxnSpPr>
          <p:nvPr/>
        </p:nvCxnSpPr>
        <p:spPr>
          <a:xfrm>
            <a:off x="1111724" y="10637834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接连接符 713"/>
          <p:cNvCxnSpPr>
            <a:stCxn id="702" idx="5"/>
            <a:endCxn id="703" idx="0"/>
          </p:cNvCxnSpPr>
          <p:nvPr/>
        </p:nvCxnSpPr>
        <p:spPr>
          <a:xfrm>
            <a:off x="1105029" y="1065399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连接符 714"/>
          <p:cNvCxnSpPr>
            <a:stCxn id="703" idx="4"/>
            <a:endCxn id="704" idx="1"/>
          </p:cNvCxnSpPr>
          <p:nvPr/>
        </p:nvCxnSpPr>
        <p:spPr>
          <a:xfrm>
            <a:off x="1134584" y="10759547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03" idx="5"/>
            <a:endCxn id="705" idx="1"/>
          </p:cNvCxnSpPr>
          <p:nvPr/>
        </p:nvCxnSpPr>
        <p:spPr>
          <a:xfrm>
            <a:off x="1150748" y="10752852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04" idx="4"/>
            <a:endCxn id="708" idx="0"/>
          </p:cNvCxnSpPr>
          <p:nvPr/>
        </p:nvCxnSpPr>
        <p:spPr>
          <a:xfrm>
            <a:off x="1157443" y="10858401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05" idx="4"/>
            <a:endCxn id="709" idx="1"/>
          </p:cNvCxnSpPr>
          <p:nvPr/>
        </p:nvCxnSpPr>
        <p:spPr>
          <a:xfrm>
            <a:off x="1221807" y="10821430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08" idx="2"/>
            <a:endCxn id="711" idx="6"/>
          </p:cNvCxnSpPr>
          <p:nvPr/>
        </p:nvCxnSpPr>
        <p:spPr>
          <a:xfrm flipH="1">
            <a:off x="1108377" y="10928026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/>
          <p:cNvCxnSpPr>
            <a:stCxn id="709" idx="7"/>
            <a:endCxn id="710" idx="3"/>
          </p:cNvCxnSpPr>
          <p:nvPr/>
        </p:nvCxnSpPr>
        <p:spPr>
          <a:xfrm flipV="1">
            <a:off x="1295119" y="10819572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椭圆 723"/>
          <p:cNvSpPr/>
          <p:nvPr/>
        </p:nvSpPr>
        <p:spPr>
          <a:xfrm>
            <a:off x="1072700" y="1098531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椭圆 724"/>
          <p:cNvSpPr/>
          <p:nvPr/>
        </p:nvSpPr>
        <p:spPr>
          <a:xfrm>
            <a:off x="1118419" y="110841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椭圆 725"/>
          <p:cNvSpPr/>
          <p:nvPr/>
        </p:nvSpPr>
        <p:spPr>
          <a:xfrm>
            <a:off x="1141278" y="111830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椭圆 726"/>
          <p:cNvSpPr/>
          <p:nvPr/>
        </p:nvSpPr>
        <p:spPr>
          <a:xfrm>
            <a:off x="1205642" y="111460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椭圆 727"/>
          <p:cNvSpPr/>
          <p:nvPr/>
        </p:nvSpPr>
        <p:spPr>
          <a:xfrm>
            <a:off x="982504" y="1108328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椭圆 728"/>
          <p:cNvSpPr/>
          <p:nvPr/>
        </p:nvSpPr>
        <p:spPr>
          <a:xfrm>
            <a:off x="1223766" y="109936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椭圆 729"/>
          <p:cNvSpPr/>
          <p:nvPr/>
        </p:nvSpPr>
        <p:spPr>
          <a:xfrm>
            <a:off x="1181850" y="112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椭圆 730"/>
          <p:cNvSpPr/>
          <p:nvPr/>
        </p:nvSpPr>
        <p:spPr>
          <a:xfrm>
            <a:off x="1262790" y="112448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椭圆 731"/>
          <p:cNvSpPr/>
          <p:nvPr/>
        </p:nvSpPr>
        <p:spPr>
          <a:xfrm>
            <a:off x="1351972" y="111744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椭圆 732"/>
          <p:cNvSpPr/>
          <p:nvPr/>
        </p:nvSpPr>
        <p:spPr>
          <a:xfrm>
            <a:off x="1096730" y="1124808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4" name="直接连接符 733"/>
          <p:cNvCxnSpPr>
            <a:stCxn id="724" idx="3"/>
            <a:endCxn id="728" idx="7"/>
          </p:cNvCxnSpPr>
          <p:nvPr/>
        </p:nvCxnSpPr>
        <p:spPr>
          <a:xfrm flipH="1">
            <a:off x="1021528" y="1102434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/>
          <p:cNvCxnSpPr>
            <a:stCxn id="724" idx="6"/>
            <a:endCxn id="729" idx="2"/>
          </p:cNvCxnSpPr>
          <p:nvPr/>
        </p:nvCxnSpPr>
        <p:spPr>
          <a:xfrm>
            <a:off x="1118419" y="1100817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/>
          <p:cNvCxnSpPr>
            <a:stCxn id="724" idx="5"/>
            <a:endCxn id="725" idx="0"/>
          </p:cNvCxnSpPr>
          <p:nvPr/>
        </p:nvCxnSpPr>
        <p:spPr>
          <a:xfrm>
            <a:off x="1111724" y="1102434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连接符 736"/>
          <p:cNvCxnSpPr>
            <a:stCxn id="725" idx="4"/>
            <a:endCxn id="726" idx="1"/>
          </p:cNvCxnSpPr>
          <p:nvPr/>
        </p:nvCxnSpPr>
        <p:spPr>
          <a:xfrm>
            <a:off x="1141279" y="1112988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连接符 737"/>
          <p:cNvCxnSpPr>
            <a:stCxn id="725" idx="5"/>
            <a:endCxn id="727" idx="1"/>
          </p:cNvCxnSpPr>
          <p:nvPr/>
        </p:nvCxnSpPr>
        <p:spPr>
          <a:xfrm>
            <a:off x="1157443" y="1112319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26" idx="4"/>
            <a:endCxn id="730" idx="0"/>
          </p:cNvCxnSpPr>
          <p:nvPr/>
        </p:nvCxnSpPr>
        <p:spPr>
          <a:xfrm>
            <a:off x="1164138" y="1122874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连接符 739"/>
          <p:cNvCxnSpPr>
            <a:stCxn id="727" idx="4"/>
            <a:endCxn id="731" idx="1"/>
          </p:cNvCxnSpPr>
          <p:nvPr/>
        </p:nvCxnSpPr>
        <p:spPr>
          <a:xfrm>
            <a:off x="1228502" y="1119177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连接符 740"/>
          <p:cNvCxnSpPr>
            <a:stCxn id="730" idx="2"/>
            <a:endCxn id="733" idx="6"/>
          </p:cNvCxnSpPr>
          <p:nvPr/>
        </p:nvCxnSpPr>
        <p:spPr>
          <a:xfrm flipH="1" flipV="1">
            <a:off x="1142449" y="11270947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连接符 741"/>
          <p:cNvCxnSpPr>
            <a:stCxn id="731" idx="7"/>
            <a:endCxn id="732" idx="3"/>
          </p:cNvCxnSpPr>
          <p:nvPr/>
        </p:nvCxnSpPr>
        <p:spPr>
          <a:xfrm flipV="1">
            <a:off x="1301814" y="11213476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椭圆 742"/>
          <p:cNvSpPr/>
          <p:nvPr/>
        </p:nvSpPr>
        <p:spPr>
          <a:xfrm>
            <a:off x="1285649" y="111003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直接连接符 743"/>
          <p:cNvCxnSpPr>
            <a:stCxn id="727" idx="7"/>
            <a:endCxn id="743" idx="3"/>
          </p:cNvCxnSpPr>
          <p:nvPr/>
        </p:nvCxnSpPr>
        <p:spPr>
          <a:xfrm flipV="1">
            <a:off x="1244666" y="11139358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接连接符 744"/>
          <p:cNvCxnSpPr>
            <a:stCxn id="743" idx="5"/>
            <a:endCxn id="732" idx="1"/>
          </p:cNvCxnSpPr>
          <p:nvPr/>
        </p:nvCxnSpPr>
        <p:spPr>
          <a:xfrm>
            <a:off x="1324673" y="11139358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椭圆 745"/>
          <p:cNvSpPr/>
          <p:nvPr/>
        </p:nvSpPr>
        <p:spPr>
          <a:xfrm>
            <a:off x="1275153" y="111677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椭圆 746"/>
          <p:cNvSpPr/>
          <p:nvPr/>
        </p:nvSpPr>
        <p:spPr>
          <a:xfrm>
            <a:off x="1033148" y="111954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椭圆 747"/>
          <p:cNvSpPr/>
          <p:nvPr/>
        </p:nvSpPr>
        <p:spPr>
          <a:xfrm>
            <a:off x="1052907" y="112905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直接连接符 748"/>
          <p:cNvCxnSpPr>
            <a:stCxn id="727" idx="5"/>
            <a:endCxn id="746" idx="2"/>
          </p:cNvCxnSpPr>
          <p:nvPr/>
        </p:nvCxnSpPr>
        <p:spPr>
          <a:xfrm>
            <a:off x="1244666" y="11185077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连接符 749"/>
          <p:cNvCxnSpPr>
            <a:stCxn id="746" idx="0"/>
            <a:endCxn id="743" idx="4"/>
          </p:cNvCxnSpPr>
          <p:nvPr/>
        </p:nvCxnSpPr>
        <p:spPr>
          <a:xfrm flipV="1">
            <a:off x="1298013" y="11146053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接连接符 750"/>
          <p:cNvCxnSpPr>
            <a:stCxn id="746" idx="4"/>
            <a:endCxn id="731" idx="0"/>
          </p:cNvCxnSpPr>
          <p:nvPr/>
        </p:nvCxnSpPr>
        <p:spPr>
          <a:xfrm flipH="1">
            <a:off x="1285650" y="11213484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连接符 751"/>
          <p:cNvCxnSpPr>
            <a:stCxn id="746" idx="5"/>
            <a:endCxn id="732" idx="2"/>
          </p:cNvCxnSpPr>
          <p:nvPr/>
        </p:nvCxnSpPr>
        <p:spPr>
          <a:xfrm flipV="1">
            <a:off x="1314177" y="11197312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26" idx="6"/>
            <a:endCxn id="727" idx="3"/>
          </p:cNvCxnSpPr>
          <p:nvPr/>
        </p:nvCxnSpPr>
        <p:spPr>
          <a:xfrm flipV="1">
            <a:off x="1186997" y="11185077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30" idx="6"/>
            <a:endCxn id="731" idx="2"/>
          </p:cNvCxnSpPr>
          <p:nvPr/>
        </p:nvCxnSpPr>
        <p:spPr>
          <a:xfrm flipV="1">
            <a:off x="1227569" y="11267666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47" idx="6"/>
            <a:endCxn id="726" idx="3"/>
          </p:cNvCxnSpPr>
          <p:nvPr/>
        </p:nvCxnSpPr>
        <p:spPr>
          <a:xfrm>
            <a:off x="1078867" y="11218340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47" idx="4"/>
            <a:endCxn id="733" idx="1"/>
          </p:cNvCxnSpPr>
          <p:nvPr/>
        </p:nvCxnSpPr>
        <p:spPr>
          <a:xfrm>
            <a:off x="1056008" y="11241199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33" idx="4"/>
            <a:endCxn id="748" idx="0"/>
          </p:cNvCxnSpPr>
          <p:nvPr/>
        </p:nvCxnSpPr>
        <p:spPr>
          <a:xfrm flipH="1" flipV="1">
            <a:off x="1075767" y="11290525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连接符 757"/>
          <p:cNvCxnSpPr>
            <a:stCxn id="748" idx="6"/>
            <a:endCxn id="730" idx="3"/>
          </p:cNvCxnSpPr>
          <p:nvPr/>
        </p:nvCxnSpPr>
        <p:spPr>
          <a:xfrm>
            <a:off x="1098626" y="11313385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/>
          <p:nvPr/>
        </p:nvCxnSpPr>
        <p:spPr>
          <a:xfrm flipV="1">
            <a:off x="1453471" y="8843516"/>
            <a:ext cx="1526279" cy="1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0" name="表格 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73101"/>
              </p:ext>
            </p:extLst>
          </p:nvPr>
        </p:nvGraphicFramePr>
        <p:xfrm>
          <a:off x="322634" y="7130453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72" name="直接箭头连接符 771"/>
          <p:cNvCxnSpPr/>
          <p:nvPr/>
        </p:nvCxnSpPr>
        <p:spPr>
          <a:xfrm>
            <a:off x="1418100" y="9292352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/>
          <p:nvPr/>
        </p:nvCxnSpPr>
        <p:spPr>
          <a:xfrm>
            <a:off x="1453471" y="9650104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V="1">
            <a:off x="1401704" y="10013858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/>
          <p:nvPr/>
        </p:nvCxnSpPr>
        <p:spPr>
          <a:xfrm>
            <a:off x="1934984" y="7407100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/>
          <p:cNvCxnSpPr/>
          <p:nvPr/>
        </p:nvCxnSpPr>
        <p:spPr>
          <a:xfrm>
            <a:off x="2071420" y="958956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椭圆 780"/>
          <p:cNvSpPr/>
          <p:nvPr/>
        </p:nvSpPr>
        <p:spPr>
          <a:xfrm>
            <a:off x="3162471" y="945137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椭圆 781"/>
          <p:cNvSpPr/>
          <p:nvPr/>
        </p:nvSpPr>
        <p:spPr>
          <a:xfrm>
            <a:off x="3208190" y="95502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椭圆 782"/>
          <p:cNvSpPr/>
          <p:nvPr/>
        </p:nvSpPr>
        <p:spPr>
          <a:xfrm>
            <a:off x="3231049" y="9649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椭圆 783"/>
          <p:cNvSpPr/>
          <p:nvPr/>
        </p:nvSpPr>
        <p:spPr>
          <a:xfrm>
            <a:off x="3271621" y="97415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5" name="直接连接符 784"/>
          <p:cNvCxnSpPr>
            <a:stCxn id="781" idx="5"/>
            <a:endCxn id="782" idx="0"/>
          </p:cNvCxnSpPr>
          <p:nvPr/>
        </p:nvCxnSpPr>
        <p:spPr>
          <a:xfrm>
            <a:off x="3201495" y="949039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2" idx="4"/>
            <a:endCxn id="783" idx="1"/>
          </p:cNvCxnSpPr>
          <p:nvPr/>
        </p:nvCxnSpPr>
        <p:spPr>
          <a:xfrm>
            <a:off x="3231050" y="959594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/>
          <p:cNvCxnSpPr>
            <a:stCxn id="783" idx="4"/>
            <a:endCxn id="784" idx="0"/>
          </p:cNvCxnSpPr>
          <p:nvPr/>
        </p:nvCxnSpPr>
        <p:spPr>
          <a:xfrm>
            <a:off x="3253909" y="969479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/>
        </p:nvCxnSpPr>
        <p:spPr>
          <a:xfrm>
            <a:off x="2958587" y="9600462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2043716" y="10784577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椭圆 797"/>
          <p:cNvSpPr/>
          <p:nvPr/>
        </p:nvSpPr>
        <p:spPr>
          <a:xfrm>
            <a:off x="3219980" y="107241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椭圆 798"/>
          <p:cNvSpPr/>
          <p:nvPr/>
        </p:nvSpPr>
        <p:spPr>
          <a:xfrm>
            <a:off x="3265699" y="108229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椭圆 799"/>
          <p:cNvSpPr/>
          <p:nvPr/>
        </p:nvSpPr>
        <p:spPr>
          <a:xfrm>
            <a:off x="3288558" y="10921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椭圆 800"/>
          <p:cNvSpPr/>
          <p:nvPr/>
        </p:nvSpPr>
        <p:spPr>
          <a:xfrm>
            <a:off x="3329130" y="1101431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2" name="直接连接符 801"/>
          <p:cNvCxnSpPr>
            <a:stCxn id="798" idx="5"/>
            <a:endCxn id="799" idx="0"/>
          </p:cNvCxnSpPr>
          <p:nvPr/>
        </p:nvCxnSpPr>
        <p:spPr>
          <a:xfrm>
            <a:off x="3259004" y="1076314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4"/>
            <a:endCxn id="800" idx="1"/>
          </p:cNvCxnSpPr>
          <p:nvPr/>
        </p:nvCxnSpPr>
        <p:spPr>
          <a:xfrm>
            <a:off x="3288559" y="1086869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01" idx="0"/>
          </p:cNvCxnSpPr>
          <p:nvPr/>
        </p:nvCxnSpPr>
        <p:spPr>
          <a:xfrm>
            <a:off x="3311418" y="1096754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箭头连接符 804"/>
          <p:cNvCxnSpPr/>
          <p:nvPr/>
        </p:nvCxnSpPr>
        <p:spPr>
          <a:xfrm>
            <a:off x="2979750" y="10884597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椭圆 806"/>
          <p:cNvSpPr/>
          <p:nvPr/>
        </p:nvSpPr>
        <p:spPr>
          <a:xfrm>
            <a:off x="3737442" y="918361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椭圆 807"/>
          <p:cNvSpPr/>
          <p:nvPr/>
        </p:nvSpPr>
        <p:spPr>
          <a:xfrm>
            <a:off x="3783161" y="92824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椭圆 809"/>
          <p:cNvSpPr/>
          <p:nvPr/>
        </p:nvSpPr>
        <p:spPr>
          <a:xfrm>
            <a:off x="3846592" y="947380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直接连接符 810"/>
          <p:cNvCxnSpPr>
            <a:stCxn id="807" idx="5"/>
            <a:endCxn id="808" idx="0"/>
          </p:cNvCxnSpPr>
          <p:nvPr/>
        </p:nvCxnSpPr>
        <p:spPr>
          <a:xfrm>
            <a:off x="3776466" y="922263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直接连接符 811"/>
          <p:cNvCxnSpPr>
            <a:stCxn id="808" idx="4"/>
            <a:endCxn id="810" idx="0"/>
          </p:cNvCxnSpPr>
          <p:nvPr/>
        </p:nvCxnSpPr>
        <p:spPr>
          <a:xfrm>
            <a:off x="3806021" y="9328187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直接箭头连接符 815"/>
          <p:cNvCxnSpPr/>
          <p:nvPr/>
        </p:nvCxnSpPr>
        <p:spPr>
          <a:xfrm>
            <a:off x="2873872" y="8077317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直接箭头连接符 817"/>
          <p:cNvCxnSpPr/>
          <p:nvPr/>
        </p:nvCxnSpPr>
        <p:spPr>
          <a:xfrm flipV="1">
            <a:off x="3580582" y="9366359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箭头连接符 819"/>
          <p:cNvCxnSpPr/>
          <p:nvPr/>
        </p:nvCxnSpPr>
        <p:spPr>
          <a:xfrm>
            <a:off x="3388137" y="10884597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接箭头连接符 821"/>
          <p:cNvCxnSpPr/>
          <p:nvPr/>
        </p:nvCxnSpPr>
        <p:spPr>
          <a:xfrm>
            <a:off x="3902178" y="9341626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/>
          <p:cNvCxnSpPr/>
          <p:nvPr/>
        </p:nvCxnSpPr>
        <p:spPr>
          <a:xfrm flipV="1">
            <a:off x="4388346" y="9327497"/>
            <a:ext cx="245167" cy="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文本框 824"/>
          <p:cNvSpPr txBox="1"/>
          <p:nvPr/>
        </p:nvSpPr>
        <p:spPr>
          <a:xfrm>
            <a:off x="1372235" y="711308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78" name="椭圆 377"/>
          <p:cNvSpPr/>
          <p:nvPr/>
        </p:nvSpPr>
        <p:spPr>
          <a:xfrm>
            <a:off x="3541938" y="1071719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3587657" y="108160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椭圆 379"/>
          <p:cNvSpPr/>
          <p:nvPr/>
        </p:nvSpPr>
        <p:spPr>
          <a:xfrm>
            <a:off x="3651088" y="110073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1" name="直接连接符 380"/>
          <p:cNvCxnSpPr>
            <a:stCxn id="378" idx="5"/>
            <a:endCxn id="379" idx="0"/>
          </p:cNvCxnSpPr>
          <p:nvPr/>
        </p:nvCxnSpPr>
        <p:spPr>
          <a:xfrm>
            <a:off x="3580962" y="1075621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0" idx="0"/>
          </p:cNvCxnSpPr>
          <p:nvPr/>
        </p:nvCxnSpPr>
        <p:spPr>
          <a:xfrm>
            <a:off x="3610517" y="10861768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96807" y="10880301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039668" y="108262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>
            <a:stCxn id="394" idx="6"/>
            <a:endCxn id="704" idx="3"/>
          </p:cNvCxnSpPr>
          <p:nvPr/>
        </p:nvCxnSpPr>
        <p:spPr>
          <a:xfrm>
            <a:off x="1085387" y="10849127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94" idx="4"/>
            <a:endCxn id="711" idx="0"/>
          </p:cNvCxnSpPr>
          <p:nvPr/>
        </p:nvCxnSpPr>
        <p:spPr>
          <a:xfrm>
            <a:off x="1062528" y="10871986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1904954" y="86475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5" name="文本框 404"/>
          <p:cNvSpPr txBox="1"/>
          <p:nvPr/>
        </p:nvSpPr>
        <p:spPr>
          <a:xfrm>
            <a:off x="2222034" y="754915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1955882" y="938481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1954019" y="1059735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408" name="文本框 407"/>
          <p:cNvSpPr txBox="1"/>
          <p:nvPr/>
        </p:nvSpPr>
        <p:spPr>
          <a:xfrm>
            <a:off x="1334609" y="909935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09" name="文本框 408"/>
          <p:cNvSpPr txBox="1"/>
          <p:nvPr/>
        </p:nvSpPr>
        <p:spPr>
          <a:xfrm>
            <a:off x="1360816" y="946543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0" name="文本框 409"/>
          <p:cNvSpPr txBox="1"/>
          <p:nvPr/>
        </p:nvSpPr>
        <p:spPr>
          <a:xfrm>
            <a:off x="1348359" y="98246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1" name="文本框 410"/>
          <p:cNvSpPr txBox="1"/>
          <p:nvPr/>
        </p:nvSpPr>
        <p:spPr>
          <a:xfrm>
            <a:off x="1348319" y="1058817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12" name="文本框 411"/>
          <p:cNvSpPr txBox="1"/>
          <p:nvPr/>
        </p:nvSpPr>
        <p:spPr>
          <a:xfrm>
            <a:off x="1331482" y="1096037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440" name="文本框 439"/>
          <p:cNvSpPr txBox="1"/>
          <p:nvPr/>
        </p:nvSpPr>
        <p:spPr>
          <a:xfrm>
            <a:off x="2907952" y="938050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1" name="文本框 440"/>
          <p:cNvSpPr txBox="1"/>
          <p:nvPr/>
        </p:nvSpPr>
        <p:spPr>
          <a:xfrm>
            <a:off x="2924059" y="106507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442" name="文本框 441"/>
          <p:cNvSpPr txBox="1"/>
          <p:nvPr/>
        </p:nvSpPr>
        <p:spPr>
          <a:xfrm>
            <a:off x="3515240" y="916698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48" name="文本框 447"/>
          <p:cNvSpPr txBox="1"/>
          <p:nvPr/>
        </p:nvSpPr>
        <p:spPr>
          <a:xfrm>
            <a:off x="3320275" y="1068229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450" name="文本框 449"/>
          <p:cNvSpPr txBox="1"/>
          <p:nvPr/>
        </p:nvSpPr>
        <p:spPr>
          <a:xfrm>
            <a:off x="3843793" y="915041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451" name="组合 450"/>
          <p:cNvGrpSpPr/>
          <p:nvPr/>
        </p:nvGrpSpPr>
        <p:grpSpPr>
          <a:xfrm>
            <a:off x="3979851" y="10720955"/>
            <a:ext cx="235809" cy="305209"/>
            <a:chOff x="7938751" y="8487266"/>
            <a:chExt cx="235809" cy="305209"/>
          </a:xfrm>
        </p:grpSpPr>
        <p:sp>
          <p:nvSpPr>
            <p:cNvPr id="452" name="椭圆 451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57" name="直接连接符 456"/>
            <p:cNvCxnSpPr>
              <a:stCxn id="452" idx="5"/>
              <a:endCxn id="454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9" name="文本框 458"/>
          <p:cNvSpPr txBox="1"/>
          <p:nvPr/>
        </p:nvSpPr>
        <p:spPr>
          <a:xfrm>
            <a:off x="3658397" y="1067211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460" name="椭圆 459"/>
          <p:cNvSpPr/>
          <p:nvPr/>
        </p:nvSpPr>
        <p:spPr>
          <a:xfrm>
            <a:off x="3559375" y="790041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椭圆 460"/>
          <p:cNvSpPr/>
          <p:nvPr/>
        </p:nvSpPr>
        <p:spPr>
          <a:xfrm>
            <a:off x="3605094" y="7999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椭圆 461"/>
          <p:cNvSpPr/>
          <p:nvPr/>
        </p:nvSpPr>
        <p:spPr>
          <a:xfrm>
            <a:off x="3668525" y="8190604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3" name="直接连接符 462"/>
          <p:cNvCxnSpPr>
            <a:stCxn id="460" idx="5"/>
            <a:endCxn id="461" idx="0"/>
          </p:cNvCxnSpPr>
          <p:nvPr/>
        </p:nvCxnSpPr>
        <p:spPr>
          <a:xfrm>
            <a:off x="3598399" y="793943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1" idx="4"/>
            <a:endCxn id="462" idx="0"/>
          </p:cNvCxnSpPr>
          <p:nvPr/>
        </p:nvCxnSpPr>
        <p:spPr>
          <a:xfrm>
            <a:off x="3627954" y="8044985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组合 464"/>
          <p:cNvGrpSpPr/>
          <p:nvPr/>
        </p:nvGrpSpPr>
        <p:grpSpPr>
          <a:xfrm>
            <a:off x="3956813" y="7915965"/>
            <a:ext cx="235809" cy="305209"/>
            <a:chOff x="7938751" y="8487266"/>
            <a:chExt cx="235809" cy="305209"/>
          </a:xfrm>
        </p:grpSpPr>
        <p:sp>
          <p:nvSpPr>
            <p:cNvPr id="466" name="椭圆 465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1" name="直接连接符 470"/>
            <p:cNvCxnSpPr>
              <a:stCxn id="466" idx="5"/>
              <a:endCxn id="470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直接箭头连接符 471"/>
          <p:cNvCxnSpPr/>
          <p:nvPr/>
        </p:nvCxnSpPr>
        <p:spPr>
          <a:xfrm>
            <a:off x="3718523" y="8073554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本框 473"/>
          <p:cNvSpPr txBox="1"/>
          <p:nvPr/>
        </p:nvSpPr>
        <p:spPr>
          <a:xfrm>
            <a:off x="3660138" y="788234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169762" y="8260198"/>
            <a:ext cx="423166" cy="8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198491" y="9565364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4294470" y="854708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488" name="文本框 487"/>
          <p:cNvSpPr txBox="1"/>
          <p:nvPr/>
        </p:nvSpPr>
        <p:spPr>
          <a:xfrm>
            <a:off x="4198491" y="984347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509" name="椭圆 508"/>
          <p:cNvSpPr/>
          <p:nvPr/>
        </p:nvSpPr>
        <p:spPr>
          <a:xfrm>
            <a:off x="3061734" y="87106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椭圆 509"/>
          <p:cNvSpPr/>
          <p:nvPr/>
        </p:nvSpPr>
        <p:spPr>
          <a:xfrm>
            <a:off x="3107453" y="88094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椭圆 510"/>
          <p:cNvSpPr/>
          <p:nvPr/>
        </p:nvSpPr>
        <p:spPr>
          <a:xfrm>
            <a:off x="3130312" y="89083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椭圆 511"/>
          <p:cNvSpPr/>
          <p:nvPr/>
        </p:nvSpPr>
        <p:spPr>
          <a:xfrm>
            <a:off x="3170884" y="90008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" name="直接连接符 512"/>
          <p:cNvCxnSpPr>
            <a:stCxn id="509" idx="5"/>
            <a:endCxn id="510" idx="0"/>
          </p:cNvCxnSpPr>
          <p:nvPr/>
        </p:nvCxnSpPr>
        <p:spPr>
          <a:xfrm>
            <a:off x="3100758" y="87496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0" idx="4"/>
            <a:endCxn id="511" idx="1"/>
          </p:cNvCxnSpPr>
          <p:nvPr/>
        </p:nvCxnSpPr>
        <p:spPr>
          <a:xfrm>
            <a:off x="3130313" y="88552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4"/>
            <a:endCxn id="512" idx="0"/>
          </p:cNvCxnSpPr>
          <p:nvPr/>
        </p:nvCxnSpPr>
        <p:spPr>
          <a:xfrm>
            <a:off x="3153172" y="89540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文本框 789"/>
          <p:cNvSpPr txBox="1"/>
          <p:nvPr/>
        </p:nvSpPr>
        <p:spPr>
          <a:xfrm>
            <a:off x="4306692" y="9145411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1731587" y="7132072"/>
            <a:ext cx="154869" cy="335911"/>
            <a:chOff x="2829489" y="8056155"/>
            <a:chExt cx="154869" cy="335911"/>
          </a:xfrm>
        </p:grpSpPr>
        <p:sp>
          <p:nvSpPr>
            <p:cNvPr id="792" name="椭圆 791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椭圆 79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椭圆 79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椭圆 79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6" name="直接连接符 805"/>
            <p:cNvCxnSpPr>
              <a:stCxn id="792" idx="5"/>
              <a:endCxn id="79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>
              <a:stCxn id="794" idx="4"/>
              <a:endCxn id="79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>
              <a:stCxn id="795" idx="4"/>
              <a:endCxn id="79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4" name="直接箭头连接符 813"/>
          <p:cNvCxnSpPr/>
          <p:nvPr/>
        </p:nvCxnSpPr>
        <p:spPr>
          <a:xfrm>
            <a:off x="1419483" y="7711962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文本框 814"/>
          <p:cNvSpPr txBox="1"/>
          <p:nvPr/>
        </p:nvSpPr>
        <p:spPr>
          <a:xfrm>
            <a:off x="1372498" y="751425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17" name="组合 816"/>
          <p:cNvGrpSpPr/>
          <p:nvPr/>
        </p:nvGrpSpPr>
        <p:grpSpPr>
          <a:xfrm>
            <a:off x="1731850" y="7533240"/>
            <a:ext cx="154869" cy="335911"/>
            <a:chOff x="2829489" y="8056155"/>
            <a:chExt cx="154869" cy="335911"/>
          </a:xfrm>
        </p:grpSpPr>
        <p:sp>
          <p:nvSpPr>
            <p:cNvPr id="819" name="椭圆 818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椭圆 820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椭圆 822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椭圆 82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7" name="直接连接符 826"/>
            <p:cNvCxnSpPr>
              <a:stCxn id="819" idx="5"/>
              <a:endCxn id="821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>
              <a:stCxn id="821" idx="4"/>
              <a:endCxn id="823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>
              <a:stCxn id="823" idx="4"/>
              <a:endCxn id="82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0" name="直接箭头连接符 829"/>
          <p:cNvCxnSpPr/>
          <p:nvPr/>
        </p:nvCxnSpPr>
        <p:spPr>
          <a:xfrm>
            <a:off x="1428332" y="8072732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文本框 830"/>
          <p:cNvSpPr txBox="1"/>
          <p:nvPr/>
        </p:nvSpPr>
        <p:spPr>
          <a:xfrm>
            <a:off x="1381347" y="79138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32" name="组合 831"/>
          <p:cNvGrpSpPr/>
          <p:nvPr/>
        </p:nvGrpSpPr>
        <p:grpSpPr>
          <a:xfrm>
            <a:off x="1740699" y="7894010"/>
            <a:ext cx="154869" cy="335911"/>
            <a:chOff x="2829489" y="8056155"/>
            <a:chExt cx="154869" cy="335911"/>
          </a:xfrm>
        </p:grpSpPr>
        <p:sp>
          <p:nvSpPr>
            <p:cNvPr id="833" name="椭圆 83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椭圆 83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椭圆 83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椭圆 83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7" name="直接连接符 836"/>
            <p:cNvCxnSpPr>
              <a:stCxn id="833" idx="5"/>
              <a:endCxn id="83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4" idx="4"/>
              <a:endCxn id="83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5" idx="4"/>
              <a:endCxn id="83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0" name="直接箭头连接符 839"/>
          <p:cNvCxnSpPr/>
          <p:nvPr/>
        </p:nvCxnSpPr>
        <p:spPr>
          <a:xfrm>
            <a:off x="1444152" y="8466307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文本框 840"/>
          <p:cNvSpPr txBox="1"/>
          <p:nvPr/>
        </p:nvSpPr>
        <p:spPr>
          <a:xfrm>
            <a:off x="1385546" y="830193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842" name="组合 841"/>
          <p:cNvGrpSpPr/>
          <p:nvPr/>
        </p:nvGrpSpPr>
        <p:grpSpPr>
          <a:xfrm>
            <a:off x="1756519" y="8287585"/>
            <a:ext cx="154869" cy="335911"/>
            <a:chOff x="2829489" y="8056155"/>
            <a:chExt cx="154869" cy="335911"/>
          </a:xfrm>
        </p:grpSpPr>
        <p:sp>
          <p:nvSpPr>
            <p:cNvPr id="843" name="椭圆 842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椭圆 843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椭圆 844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椭圆 845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7" name="直接连接符 846"/>
            <p:cNvCxnSpPr>
              <a:stCxn id="843" idx="5"/>
              <a:endCxn id="844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>
              <a:stCxn id="844" idx="4"/>
              <a:endCxn id="845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>
              <a:stCxn id="845" idx="4"/>
              <a:endCxn id="846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0" name="文本框 849"/>
          <p:cNvSpPr txBox="1"/>
          <p:nvPr/>
        </p:nvSpPr>
        <p:spPr>
          <a:xfrm>
            <a:off x="2075079" y="772423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1" name="文本框 850"/>
          <p:cNvSpPr txBox="1"/>
          <p:nvPr/>
        </p:nvSpPr>
        <p:spPr>
          <a:xfrm>
            <a:off x="2010916" y="793165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2" name="文本框 851"/>
          <p:cNvSpPr txBox="1"/>
          <p:nvPr/>
        </p:nvSpPr>
        <p:spPr>
          <a:xfrm>
            <a:off x="2076182" y="81565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1909980" y="7755436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1917404" y="8093481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1982768" y="8229159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4609116" y="8929495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16" y="8929495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1" name="文本框 860"/>
              <p:cNvSpPr txBox="1"/>
              <p:nvPr/>
            </p:nvSpPr>
            <p:spPr>
              <a:xfrm>
                <a:off x="3892985" y="7679380"/>
                <a:ext cx="24949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1" name="文本框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5" y="7679380"/>
                <a:ext cx="24949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12195" t="-4000" r="-1219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3" name="文本框 862"/>
              <p:cNvSpPr txBox="1"/>
              <p:nvPr/>
            </p:nvSpPr>
            <p:spPr>
              <a:xfrm>
                <a:off x="4014527" y="8993020"/>
                <a:ext cx="3561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3" name="文本框 8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27" y="8993020"/>
                <a:ext cx="35618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8621" r="-862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4" name="组合 863"/>
          <p:cNvGrpSpPr/>
          <p:nvPr/>
        </p:nvGrpSpPr>
        <p:grpSpPr>
          <a:xfrm>
            <a:off x="1643552" y="9430967"/>
            <a:ext cx="386136" cy="335911"/>
            <a:chOff x="4205906" y="8622862"/>
            <a:chExt cx="386136" cy="335911"/>
          </a:xfrm>
        </p:grpSpPr>
        <p:sp>
          <p:nvSpPr>
            <p:cNvPr id="865" name="椭圆 86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椭圆 86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椭圆 86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椭圆 86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椭圆 86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椭圆 86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椭圆 87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椭圆 87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椭圆 87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椭圆 87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接连接符 874"/>
            <p:cNvCxnSpPr>
              <a:stCxn id="865" idx="3"/>
              <a:endCxn id="86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>
              <a:stCxn id="865" idx="6"/>
              <a:endCxn id="87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>
              <a:stCxn id="865" idx="5"/>
              <a:endCxn id="86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>
              <a:stCxn id="866" idx="4"/>
              <a:endCxn id="86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>
              <a:stCxn id="866" idx="5"/>
              <a:endCxn id="86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>
              <a:stCxn id="867" idx="4"/>
              <a:endCxn id="87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>
              <a:stCxn id="868" idx="4"/>
              <a:endCxn id="87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>
              <a:stCxn id="871" idx="2"/>
              <a:endCxn id="87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>
              <a:stCxn id="872" idx="0"/>
              <a:endCxn id="87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组合 883"/>
          <p:cNvGrpSpPr/>
          <p:nvPr/>
        </p:nvGrpSpPr>
        <p:grpSpPr>
          <a:xfrm>
            <a:off x="1655266" y="9797241"/>
            <a:ext cx="386136" cy="335911"/>
            <a:chOff x="4205906" y="8622862"/>
            <a:chExt cx="386136" cy="335911"/>
          </a:xfrm>
        </p:grpSpPr>
        <p:sp>
          <p:nvSpPr>
            <p:cNvPr id="885" name="椭圆 884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椭圆 885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椭圆 886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椭圆 887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椭圆 888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椭圆 889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椭圆 890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椭圆 891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椭圆 892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椭圆 893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5" name="直接连接符 894"/>
            <p:cNvCxnSpPr>
              <a:stCxn id="885" idx="3"/>
              <a:endCxn id="889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>
              <a:stCxn id="885" idx="6"/>
              <a:endCxn id="890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>
              <a:stCxn id="885" idx="5"/>
              <a:endCxn id="886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>
              <a:stCxn id="886" idx="4"/>
              <a:endCxn id="887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>
              <a:stCxn id="886" idx="5"/>
              <a:endCxn id="888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>
              <a:stCxn id="887" idx="4"/>
              <a:endCxn id="891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>
              <a:stCxn id="888" idx="4"/>
              <a:endCxn id="892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>
              <a:stCxn id="891" idx="2"/>
              <a:endCxn id="894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>
              <a:stCxn id="892" idx="0"/>
              <a:endCxn id="893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3" name="椭圆 912"/>
          <p:cNvSpPr/>
          <p:nvPr/>
        </p:nvSpPr>
        <p:spPr>
          <a:xfrm>
            <a:off x="2322592" y="908408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椭圆 913"/>
          <p:cNvSpPr/>
          <p:nvPr/>
        </p:nvSpPr>
        <p:spPr>
          <a:xfrm>
            <a:off x="2368311" y="91829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椭圆 914"/>
          <p:cNvSpPr/>
          <p:nvPr/>
        </p:nvSpPr>
        <p:spPr>
          <a:xfrm>
            <a:off x="2391170" y="92817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椭圆 915"/>
          <p:cNvSpPr/>
          <p:nvPr/>
        </p:nvSpPr>
        <p:spPr>
          <a:xfrm>
            <a:off x="2232396" y="918205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椭圆 916"/>
          <p:cNvSpPr/>
          <p:nvPr/>
        </p:nvSpPr>
        <p:spPr>
          <a:xfrm>
            <a:off x="2431742" y="93742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直接连接符 917"/>
          <p:cNvCxnSpPr>
            <a:stCxn id="913" idx="3"/>
            <a:endCxn id="916" idx="7"/>
          </p:cNvCxnSpPr>
          <p:nvPr/>
        </p:nvCxnSpPr>
        <p:spPr>
          <a:xfrm flipH="1">
            <a:off x="2271420" y="912311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连接符 918"/>
          <p:cNvCxnSpPr>
            <a:stCxn id="913" idx="5"/>
            <a:endCxn id="914" idx="0"/>
          </p:cNvCxnSpPr>
          <p:nvPr/>
        </p:nvCxnSpPr>
        <p:spPr>
          <a:xfrm>
            <a:off x="2361616" y="912311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4" idx="4"/>
            <a:endCxn id="915" idx="1"/>
          </p:cNvCxnSpPr>
          <p:nvPr/>
        </p:nvCxnSpPr>
        <p:spPr>
          <a:xfrm>
            <a:off x="2391171" y="922866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连接符 920"/>
          <p:cNvCxnSpPr>
            <a:stCxn id="915" idx="4"/>
            <a:endCxn id="917" idx="0"/>
          </p:cNvCxnSpPr>
          <p:nvPr/>
        </p:nvCxnSpPr>
        <p:spPr>
          <a:xfrm>
            <a:off x="2414030" y="932751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接箭头连接符 921"/>
          <p:cNvCxnSpPr/>
          <p:nvPr/>
        </p:nvCxnSpPr>
        <p:spPr>
          <a:xfrm>
            <a:off x="2056941" y="9243020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文本框 922"/>
          <p:cNvSpPr txBox="1"/>
          <p:nvPr/>
        </p:nvSpPr>
        <p:spPr>
          <a:xfrm>
            <a:off x="1941403" y="901056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24" name="椭圆 923"/>
          <p:cNvSpPr/>
          <p:nvPr/>
        </p:nvSpPr>
        <p:spPr>
          <a:xfrm>
            <a:off x="2346662" y="980033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椭圆 924"/>
          <p:cNvSpPr/>
          <p:nvPr/>
        </p:nvSpPr>
        <p:spPr>
          <a:xfrm>
            <a:off x="2392381" y="98991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椭圆 925"/>
          <p:cNvSpPr/>
          <p:nvPr/>
        </p:nvSpPr>
        <p:spPr>
          <a:xfrm>
            <a:off x="2415240" y="99980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椭圆 926"/>
          <p:cNvSpPr/>
          <p:nvPr/>
        </p:nvSpPr>
        <p:spPr>
          <a:xfrm>
            <a:off x="2256466" y="989830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椭圆 927"/>
          <p:cNvSpPr/>
          <p:nvPr/>
        </p:nvSpPr>
        <p:spPr>
          <a:xfrm>
            <a:off x="2455812" y="10090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9" name="直接连接符 928"/>
          <p:cNvCxnSpPr>
            <a:stCxn id="924" idx="3"/>
            <a:endCxn id="927" idx="7"/>
          </p:cNvCxnSpPr>
          <p:nvPr/>
        </p:nvCxnSpPr>
        <p:spPr>
          <a:xfrm flipH="1">
            <a:off x="2295490" y="983936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接连接符 929"/>
          <p:cNvCxnSpPr>
            <a:stCxn id="924" idx="5"/>
            <a:endCxn id="925" idx="0"/>
          </p:cNvCxnSpPr>
          <p:nvPr/>
        </p:nvCxnSpPr>
        <p:spPr>
          <a:xfrm>
            <a:off x="2385686" y="983936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接连接符 930"/>
          <p:cNvCxnSpPr>
            <a:stCxn id="925" idx="4"/>
            <a:endCxn id="926" idx="1"/>
          </p:cNvCxnSpPr>
          <p:nvPr/>
        </p:nvCxnSpPr>
        <p:spPr>
          <a:xfrm>
            <a:off x="2415241" y="994490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接连接符 931"/>
          <p:cNvCxnSpPr>
            <a:stCxn id="926" idx="4"/>
            <a:endCxn id="928" idx="0"/>
          </p:cNvCxnSpPr>
          <p:nvPr/>
        </p:nvCxnSpPr>
        <p:spPr>
          <a:xfrm>
            <a:off x="2438100" y="1004376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箭头连接符 932"/>
          <p:cNvCxnSpPr/>
          <p:nvPr/>
        </p:nvCxnSpPr>
        <p:spPr>
          <a:xfrm>
            <a:off x="2081011" y="9959267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文本框 933"/>
          <p:cNvSpPr txBox="1"/>
          <p:nvPr/>
        </p:nvSpPr>
        <p:spPr>
          <a:xfrm>
            <a:off x="1965473" y="976560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935" name="椭圆 934"/>
          <p:cNvSpPr/>
          <p:nvPr/>
        </p:nvSpPr>
        <p:spPr>
          <a:xfrm>
            <a:off x="2767526" y="94528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椭圆 935"/>
          <p:cNvSpPr/>
          <p:nvPr/>
        </p:nvSpPr>
        <p:spPr>
          <a:xfrm>
            <a:off x="2813245" y="9551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椭圆 936"/>
          <p:cNvSpPr/>
          <p:nvPr/>
        </p:nvSpPr>
        <p:spPr>
          <a:xfrm>
            <a:off x="2836104" y="96505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椭圆 937"/>
          <p:cNvSpPr/>
          <p:nvPr/>
        </p:nvSpPr>
        <p:spPr>
          <a:xfrm>
            <a:off x="2677330" y="9550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椭圆 938"/>
          <p:cNvSpPr/>
          <p:nvPr/>
        </p:nvSpPr>
        <p:spPr>
          <a:xfrm>
            <a:off x="2876676" y="97430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0" name="直接连接符 939"/>
          <p:cNvCxnSpPr>
            <a:stCxn id="935" idx="3"/>
            <a:endCxn id="938" idx="7"/>
          </p:cNvCxnSpPr>
          <p:nvPr/>
        </p:nvCxnSpPr>
        <p:spPr>
          <a:xfrm flipH="1">
            <a:off x="2716354" y="949188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5" idx="5"/>
            <a:endCxn id="936" idx="0"/>
          </p:cNvCxnSpPr>
          <p:nvPr/>
        </p:nvCxnSpPr>
        <p:spPr>
          <a:xfrm>
            <a:off x="2806550" y="949188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36" idx="4"/>
            <a:endCxn id="937" idx="1"/>
          </p:cNvCxnSpPr>
          <p:nvPr/>
        </p:nvCxnSpPr>
        <p:spPr>
          <a:xfrm>
            <a:off x="2836105" y="959742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/>
          <p:cNvCxnSpPr>
            <a:stCxn id="937" idx="4"/>
            <a:endCxn id="939" idx="0"/>
          </p:cNvCxnSpPr>
          <p:nvPr/>
        </p:nvCxnSpPr>
        <p:spPr>
          <a:xfrm>
            <a:off x="2858964" y="969628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477461" y="9243020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2504843" y="9627504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接箭头连接符 943"/>
          <p:cNvCxnSpPr/>
          <p:nvPr/>
        </p:nvCxnSpPr>
        <p:spPr>
          <a:xfrm flipV="1">
            <a:off x="2501531" y="9758821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文本框 946"/>
          <p:cNvSpPr txBox="1"/>
          <p:nvPr/>
        </p:nvSpPr>
        <p:spPr>
          <a:xfrm>
            <a:off x="2485100" y="918074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8" name="文本框 947"/>
          <p:cNvSpPr txBox="1"/>
          <p:nvPr/>
        </p:nvSpPr>
        <p:spPr>
          <a:xfrm>
            <a:off x="2413043" y="941975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949" name="文本框 948"/>
          <p:cNvSpPr txBox="1"/>
          <p:nvPr/>
        </p:nvSpPr>
        <p:spPr>
          <a:xfrm>
            <a:off x="2495549" y="984813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952" name="组合 951"/>
          <p:cNvGrpSpPr/>
          <p:nvPr/>
        </p:nvGrpSpPr>
        <p:grpSpPr>
          <a:xfrm>
            <a:off x="2789007" y="10725518"/>
            <a:ext cx="195237" cy="335911"/>
            <a:chOff x="2299836" y="10327767"/>
            <a:chExt cx="195237" cy="335911"/>
          </a:xfrm>
        </p:grpSpPr>
        <p:sp>
          <p:nvSpPr>
            <p:cNvPr id="953" name="椭圆 952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椭圆 953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椭圆 954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椭圆 955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椭圆 956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8" name="直接连接符 957"/>
            <p:cNvCxnSpPr>
              <a:stCxn id="953" idx="5"/>
              <a:endCxn id="954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>
              <a:stCxn id="954" idx="4"/>
              <a:endCxn id="955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>
              <a:stCxn id="955" idx="4"/>
              <a:endCxn id="956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>
              <a:stCxn id="956" idx="2"/>
              <a:endCxn id="957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" name="组合 961"/>
          <p:cNvGrpSpPr/>
          <p:nvPr/>
        </p:nvGrpSpPr>
        <p:grpSpPr>
          <a:xfrm>
            <a:off x="1610518" y="10990930"/>
            <a:ext cx="386136" cy="335911"/>
            <a:chOff x="4197688" y="10514565"/>
            <a:chExt cx="386136" cy="335911"/>
          </a:xfrm>
        </p:grpSpPr>
        <p:sp>
          <p:nvSpPr>
            <p:cNvPr id="963" name="椭圆 962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椭圆 963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椭圆 964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椭圆 965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椭圆 966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椭圆 967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椭圆 968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椭圆 969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椭圆 970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椭圆 971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直接连接符 972"/>
            <p:cNvCxnSpPr>
              <a:stCxn id="963" idx="3"/>
              <a:endCxn id="967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>
              <a:stCxn id="963" idx="6"/>
              <a:endCxn id="968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>
              <a:stCxn id="963" idx="5"/>
              <a:endCxn id="964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>
              <a:stCxn id="964" idx="4"/>
              <a:endCxn id="965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>
              <a:stCxn id="964" idx="5"/>
              <a:endCxn id="966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>
              <a:stCxn id="965" idx="4"/>
              <a:endCxn id="969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>
              <a:stCxn id="966" idx="4"/>
              <a:endCxn id="970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>
              <a:stCxn id="969" idx="2"/>
              <a:endCxn id="972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>
              <a:stCxn id="970" idx="0"/>
              <a:endCxn id="971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3" name="直接箭头连接符 982"/>
          <p:cNvCxnSpPr/>
          <p:nvPr/>
        </p:nvCxnSpPr>
        <p:spPr>
          <a:xfrm>
            <a:off x="1415602" y="10807709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箭头连接符 983"/>
          <p:cNvCxnSpPr/>
          <p:nvPr/>
        </p:nvCxnSpPr>
        <p:spPr>
          <a:xfrm>
            <a:off x="1411892" y="11123193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5" name="组合 984"/>
          <p:cNvGrpSpPr/>
          <p:nvPr/>
        </p:nvGrpSpPr>
        <p:grpSpPr>
          <a:xfrm>
            <a:off x="2279904" y="10975096"/>
            <a:ext cx="195237" cy="335911"/>
            <a:chOff x="2299836" y="10327767"/>
            <a:chExt cx="195237" cy="335911"/>
          </a:xfrm>
        </p:grpSpPr>
        <p:sp>
          <p:nvSpPr>
            <p:cNvPr id="986" name="椭圆 985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椭圆 986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椭圆 987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椭圆 988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椭圆 989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1" name="直接连接符 990"/>
            <p:cNvCxnSpPr>
              <a:stCxn id="986" idx="5"/>
              <a:endCxn id="987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>
              <a:stCxn id="987" idx="4"/>
              <a:endCxn id="988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>
              <a:stCxn id="988" idx="4"/>
              <a:endCxn id="989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>
              <a:stCxn id="989" idx="2"/>
              <a:endCxn id="990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5" name="直接箭头连接符 994"/>
          <p:cNvCxnSpPr/>
          <p:nvPr/>
        </p:nvCxnSpPr>
        <p:spPr>
          <a:xfrm>
            <a:off x="2073804" y="1114142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文本框 995"/>
          <p:cNvSpPr txBox="1"/>
          <p:nvPr/>
        </p:nvSpPr>
        <p:spPr>
          <a:xfrm>
            <a:off x="1984107" y="1095420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998" name="直接箭头连接符 997"/>
          <p:cNvCxnSpPr/>
          <p:nvPr/>
        </p:nvCxnSpPr>
        <p:spPr>
          <a:xfrm>
            <a:off x="2472981" y="10787875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箭头连接符 999"/>
          <p:cNvCxnSpPr/>
          <p:nvPr/>
        </p:nvCxnSpPr>
        <p:spPr>
          <a:xfrm flipV="1">
            <a:off x="2526300" y="11085805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文本框 1000"/>
          <p:cNvSpPr txBox="1"/>
          <p:nvPr/>
        </p:nvSpPr>
        <p:spPr>
          <a:xfrm>
            <a:off x="2453818" y="106210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文本框 1003"/>
              <p:cNvSpPr txBox="1"/>
              <p:nvPr/>
            </p:nvSpPr>
            <p:spPr>
              <a:xfrm>
                <a:off x="3467097" y="10547767"/>
                <a:ext cx="2840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4" name="文本框 10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97" y="10547767"/>
                <a:ext cx="284052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13043" r="-1087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组合 1005"/>
          <p:cNvGrpSpPr/>
          <p:nvPr/>
        </p:nvGrpSpPr>
        <p:grpSpPr>
          <a:xfrm>
            <a:off x="1005363" y="10207089"/>
            <a:ext cx="386136" cy="335911"/>
            <a:chOff x="4197688" y="10514565"/>
            <a:chExt cx="386136" cy="335911"/>
          </a:xfrm>
        </p:grpSpPr>
        <p:sp>
          <p:nvSpPr>
            <p:cNvPr id="1007" name="椭圆 1006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椭圆 1007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椭圆 1008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椭圆 1009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椭圆 1010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椭圆 1011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椭圆 1012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椭圆 1013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椭圆 1014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椭圆 1015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7" name="直接连接符 1016"/>
            <p:cNvCxnSpPr>
              <a:stCxn id="1007" idx="3"/>
              <a:endCxn id="1011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>
              <a:stCxn id="1007" idx="6"/>
              <a:endCxn id="1012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>
              <a:stCxn id="1007" idx="5"/>
              <a:endCxn id="1008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>
              <a:stCxn id="1008" idx="4"/>
              <a:endCxn id="1009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>
              <a:stCxn id="1008" idx="5"/>
              <a:endCxn id="1010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>
              <a:stCxn id="1009" idx="4"/>
              <a:endCxn id="1013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0" idx="4"/>
              <a:endCxn id="1014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>
              <a:stCxn id="1013" idx="2"/>
              <a:endCxn id="1016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>
              <a:stCxn id="1014" idx="0"/>
              <a:endCxn id="1015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组合 1025"/>
          <p:cNvGrpSpPr/>
          <p:nvPr/>
        </p:nvGrpSpPr>
        <p:grpSpPr>
          <a:xfrm>
            <a:off x="2246934" y="10221940"/>
            <a:ext cx="195237" cy="335911"/>
            <a:chOff x="2299836" y="10327767"/>
            <a:chExt cx="195237" cy="335911"/>
          </a:xfrm>
        </p:grpSpPr>
        <p:sp>
          <p:nvSpPr>
            <p:cNvPr id="1027" name="椭圆 1026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椭圆 1027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椭圆 1028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椭圆 1029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椭圆 1030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2" name="直接连接符 1031"/>
            <p:cNvCxnSpPr>
              <a:stCxn id="1027" idx="5"/>
              <a:endCxn id="1028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>
              <a:stCxn id="1028" idx="4"/>
              <a:endCxn id="1029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>
              <a:stCxn id="1029" idx="4"/>
              <a:endCxn id="1030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>
              <a:stCxn id="1030" idx="2"/>
              <a:endCxn id="1031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6" name="直接箭头连接符 1035"/>
          <p:cNvCxnSpPr/>
          <p:nvPr/>
        </p:nvCxnSpPr>
        <p:spPr>
          <a:xfrm flipV="1">
            <a:off x="1444152" y="10388273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文本框 1036"/>
          <p:cNvSpPr txBox="1"/>
          <p:nvPr/>
        </p:nvSpPr>
        <p:spPr>
          <a:xfrm>
            <a:off x="1601898" y="1020705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1039" name="直接箭头连接符 1038"/>
          <p:cNvCxnSpPr/>
          <p:nvPr/>
        </p:nvCxnSpPr>
        <p:spPr>
          <a:xfrm>
            <a:off x="2464281" y="10402940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文本框 1039"/>
          <p:cNvSpPr txBox="1"/>
          <p:nvPr/>
        </p:nvSpPr>
        <p:spPr>
          <a:xfrm>
            <a:off x="2522938" y="103265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文本框 1041"/>
              <p:cNvSpPr txBox="1"/>
              <p:nvPr/>
            </p:nvSpPr>
            <p:spPr>
              <a:xfrm>
                <a:off x="3470993" y="7720755"/>
                <a:ext cx="2158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2" name="文本框 10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93" y="7720755"/>
                <a:ext cx="215828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13889" t="-4000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文本框 1042"/>
              <p:cNvSpPr txBox="1"/>
              <p:nvPr/>
            </p:nvSpPr>
            <p:spPr>
              <a:xfrm>
                <a:off x="2615335" y="7720591"/>
                <a:ext cx="1821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3" name="文本框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35" y="7720591"/>
                <a:ext cx="182166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16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文本框 1043"/>
              <p:cNvSpPr txBox="1"/>
              <p:nvPr/>
            </p:nvSpPr>
            <p:spPr>
              <a:xfrm>
                <a:off x="1828347" y="7133872"/>
                <a:ext cx="3117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4" name="文本框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47" y="7133872"/>
                <a:ext cx="311752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/>
              <p:cNvSpPr txBox="1"/>
              <p:nvPr/>
            </p:nvSpPr>
            <p:spPr>
              <a:xfrm>
                <a:off x="1811987" y="7495478"/>
                <a:ext cx="2316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5" name="文本框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87" y="7495478"/>
                <a:ext cx="231602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8421" t="-24000" r="-3157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6" name="文本框 1045"/>
              <p:cNvSpPr txBox="1"/>
              <p:nvPr/>
            </p:nvSpPr>
            <p:spPr>
              <a:xfrm>
                <a:off x="1830128" y="7876348"/>
                <a:ext cx="23583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6" name="文本框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28" y="7876348"/>
                <a:ext cx="235834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17949" t="-24000" r="-30769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文本框 1047"/>
              <p:cNvSpPr txBox="1"/>
              <p:nvPr/>
            </p:nvSpPr>
            <p:spPr>
              <a:xfrm>
                <a:off x="1840083" y="8252501"/>
                <a:ext cx="3241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8" name="文本框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83" y="8252501"/>
                <a:ext cx="324128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9434" t="-4000" r="-94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文本框 1048"/>
              <p:cNvSpPr txBox="1"/>
              <p:nvPr/>
            </p:nvSpPr>
            <p:spPr>
              <a:xfrm>
                <a:off x="1329282" y="8638718"/>
                <a:ext cx="2087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9" name="文本框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82" y="8638718"/>
                <a:ext cx="208710" cy="153888"/>
              </a:xfrm>
              <a:prstGeom prst="rect">
                <a:avLst/>
              </a:prstGeom>
              <a:blipFill rotWithShape="0">
                <a:blip r:embed="rId13"/>
                <a:stretch>
                  <a:fillRect l="-14706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文本框 1049"/>
              <p:cNvSpPr txBox="1"/>
              <p:nvPr/>
            </p:nvSpPr>
            <p:spPr>
              <a:xfrm>
                <a:off x="1293593" y="8211616"/>
                <a:ext cx="2904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0" name="文本框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93" y="8211616"/>
                <a:ext cx="290464" cy="153888"/>
              </a:xfrm>
              <a:prstGeom prst="rect">
                <a:avLst/>
              </a:prstGeom>
              <a:blipFill rotWithShape="0">
                <a:blip r:embed="rId14"/>
                <a:stretch>
                  <a:fillRect l="-10417" r="-20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文本框 1050"/>
              <p:cNvSpPr txBox="1"/>
              <p:nvPr/>
            </p:nvSpPr>
            <p:spPr>
              <a:xfrm>
                <a:off x="1289752" y="7812225"/>
                <a:ext cx="2326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1" name="文本框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52" y="7812225"/>
                <a:ext cx="232628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157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文本框 1051"/>
              <p:cNvSpPr txBox="1"/>
              <p:nvPr/>
            </p:nvSpPr>
            <p:spPr>
              <a:xfrm>
                <a:off x="1293984" y="7437027"/>
                <a:ext cx="22839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2" name="文本框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84" y="7437027"/>
                <a:ext cx="228396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13158" r="-263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文本框 1052"/>
              <p:cNvSpPr txBox="1"/>
              <p:nvPr/>
            </p:nvSpPr>
            <p:spPr>
              <a:xfrm>
                <a:off x="1265482" y="7031132"/>
                <a:ext cx="27808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82" y="7031132"/>
                <a:ext cx="278089" cy="153888"/>
              </a:xfrm>
              <a:prstGeom prst="rect">
                <a:avLst/>
              </a:prstGeom>
              <a:blipFill rotWithShape="0">
                <a:blip r:embed="rId17"/>
                <a:stretch>
                  <a:fillRect l="-11111" r="-222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" name="文本框 1053"/>
              <p:cNvSpPr txBox="1"/>
              <p:nvPr/>
            </p:nvSpPr>
            <p:spPr>
              <a:xfrm>
                <a:off x="3115855" y="8609415"/>
                <a:ext cx="2423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855" y="8609415"/>
                <a:ext cx="242374" cy="153888"/>
              </a:xfrm>
              <a:prstGeom prst="rect">
                <a:avLst/>
              </a:prstGeom>
              <a:blipFill rotWithShape="0">
                <a:blip r:embed="rId18"/>
                <a:stretch>
                  <a:fillRect l="-12500" r="-1500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文本框 1054"/>
              <p:cNvSpPr txBox="1"/>
              <p:nvPr/>
            </p:nvSpPr>
            <p:spPr>
              <a:xfrm>
                <a:off x="3370114" y="8982612"/>
                <a:ext cx="2888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5" name="文本框 1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114" y="8982612"/>
                <a:ext cx="288862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12766" t="-4000" r="-106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文本框 1055"/>
              <p:cNvSpPr txBox="1"/>
              <p:nvPr/>
            </p:nvSpPr>
            <p:spPr>
              <a:xfrm>
                <a:off x="3669178" y="8985313"/>
                <a:ext cx="32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6" name="文本框 10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178" y="8985313"/>
                <a:ext cx="322524" cy="153888"/>
              </a:xfrm>
              <a:prstGeom prst="rect">
                <a:avLst/>
              </a:prstGeom>
              <a:blipFill rotWithShape="0">
                <a:blip r:embed="rId20"/>
                <a:stretch>
                  <a:fillRect l="-9434" t="-4000" r="-754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文本框 1056"/>
              <p:cNvSpPr txBox="1"/>
              <p:nvPr/>
            </p:nvSpPr>
            <p:spPr>
              <a:xfrm>
                <a:off x="3081668" y="9270915"/>
                <a:ext cx="2551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7" name="文本框 10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668" y="9270915"/>
                <a:ext cx="255198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14634" t="-4000" r="-1463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文本框 1057"/>
              <p:cNvSpPr txBox="1"/>
              <p:nvPr/>
            </p:nvSpPr>
            <p:spPr>
              <a:xfrm>
                <a:off x="2724840" y="9288937"/>
                <a:ext cx="22153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8" name="文本框 1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40" y="9288937"/>
                <a:ext cx="221535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27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文本框 1058"/>
              <p:cNvSpPr txBox="1"/>
              <p:nvPr/>
            </p:nvSpPr>
            <p:spPr>
              <a:xfrm>
                <a:off x="2381193" y="8982612"/>
                <a:ext cx="27122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9" name="文本框 10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93" y="8982612"/>
                <a:ext cx="271228" cy="166199"/>
              </a:xfrm>
              <a:prstGeom prst="rect">
                <a:avLst/>
              </a:prstGeom>
              <a:blipFill rotWithShape="0">
                <a:blip r:embed="rId23"/>
                <a:stretch>
                  <a:fillRect l="-18182" t="-22222" r="-2954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文本框 1059"/>
              <p:cNvSpPr txBox="1"/>
              <p:nvPr/>
            </p:nvSpPr>
            <p:spPr>
              <a:xfrm>
                <a:off x="2072684" y="9311831"/>
                <a:ext cx="328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0" name="文本框 1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84" y="9311831"/>
                <a:ext cx="328039" cy="153888"/>
              </a:xfrm>
              <a:prstGeom prst="rect">
                <a:avLst/>
              </a:prstGeom>
              <a:blipFill rotWithShape="0">
                <a:blip r:embed="rId24"/>
                <a:stretch>
                  <a:fillRect l="-12963" t="-24000" r="-22222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文本框 1060"/>
              <p:cNvSpPr txBox="1"/>
              <p:nvPr/>
            </p:nvSpPr>
            <p:spPr>
              <a:xfrm>
                <a:off x="2063189" y="9649767"/>
                <a:ext cx="35939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1" name="文本框 1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89" y="9649767"/>
                <a:ext cx="359394" cy="166199"/>
              </a:xfrm>
              <a:prstGeom prst="rect">
                <a:avLst/>
              </a:prstGeom>
              <a:blipFill rotWithShape="0">
                <a:blip r:embed="rId25"/>
                <a:stretch>
                  <a:fillRect l="-11864" t="-22222" r="-20339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文本框 1061"/>
              <p:cNvSpPr txBox="1"/>
              <p:nvPr/>
            </p:nvSpPr>
            <p:spPr>
              <a:xfrm>
                <a:off x="1471444" y="8996885"/>
                <a:ext cx="23916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2" name="文本框 1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44" y="8996885"/>
                <a:ext cx="239168" cy="166199"/>
              </a:xfrm>
              <a:prstGeom prst="rect">
                <a:avLst/>
              </a:prstGeom>
              <a:blipFill rotWithShape="0">
                <a:blip r:embed="rId26"/>
                <a:stretch>
                  <a:fillRect l="-17500" t="-22222" r="-3000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文本框 1062"/>
              <p:cNvSpPr txBox="1"/>
              <p:nvPr/>
            </p:nvSpPr>
            <p:spPr>
              <a:xfrm>
                <a:off x="1416266" y="9380958"/>
                <a:ext cx="29597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𝑎𝑣𝑛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3" name="文本框 1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66" y="9380958"/>
                <a:ext cx="295978" cy="153888"/>
              </a:xfrm>
              <a:prstGeom prst="rect">
                <a:avLst/>
              </a:prstGeom>
              <a:blipFill rotWithShape="0">
                <a:blip r:embed="rId27"/>
                <a:stretch>
                  <a:fillRect l="-14286" t="-24000" r="-24490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/>
              <p:cNvSpPr txBox="1"/>
              <p:nvPr/>
            </p:nvSpPr>
            <p:spPr>
              <a:xfrm>
                <a:off x="1406771" y="9718894"/>
                <a:ext cx="327334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𝑎𝑓𝑖𝑏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1" y="9718894"/>
                <a:ext cx="327334" cy="166199"/>
              </a:xfrm>
              <a:prstGeom prst="rect">
                <a:avLst/>
              </a:prstGeom>
              <a:blipFill rotWithShape="0">
                <a:blip r:embed="rId28"/>
                <a:stretch>
                  <a:fillRect l="-15094" t="-17857" r="-24528"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文本框 1067"/>
              <p:cNvSpPr txBox="1"/>
              <p:nvPr/>
            </p:nvSpPr>
            <p:spPr>
              <a:xfrm>
                <a:off x="2384340" y="10167412"/>
                <a:ext cx="314958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40" y="10167412"/>
                <a:ext cx="314958" cy="165751"/>
              </a:xfrm>
              <a:prstGeom prst="rect">
                <a:avLst/>
              </a:prstGeom>
              <a:blipFill rotWithShape="0">
                <a:blip r:embed="rId29"/>
                <a:stretch>
                  <a:fillRect l="-7692" t="-3704" r="-11538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/>
              <p:cNvSpPr txBox="1"/>
              <p:nvPr/>
            </p:nvSpPr>
            <p:spPr>
              <a:xfrm>
                <a:off x="1301573" y="10152339"/>
                <a:ext cx="281295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𝑝𝑣𝑐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573" y="10152339"/>
                <a:ext cx="281295" cy="165751"/>
              </a:xfrm>
              <a:prstGeom prst="rect">
                <a:avLst/>
              </a:prstGeom>
              <a:blipFill rotWithShape="0">
                <a:blip r:embed="rId30"/>
                <a:stretch>
                  <a:fillRect l="-10870" r="-217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文本框 1069"/>
              <p:cNvSpPr txBox="1"/>
              <p:nvPr/>
            </p:nvSpPr>
            <p:spPr>
              <a:xfrm>
                <a:off x="2331714" y="10558307"/>
                <a:ext cx="292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0" name="文本框 10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14" y="10558307"/>
                <a:ext cx="292516" cy="153888"/>
              </a:xfrm>
              <a:prstGeom prst="rect">
                <a:avLst/>
              </a:prstGeom>
              <a:blipFill rotWithShape="0">
                <a:blip r:embed="rId31"/>
                <a:stretch>
                  <a:fillRect l="-8333" r="-1041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文本框 1070"/>
              <p:cNvSpPr txBox="1"/>
              <p:nvPr/>
            </p:nvSpPr>
            <p:spPr>
              <a:xfrm>
                <a:off x="1914081" y="10504959"/>
                <a:ext cx="2588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1" name="文本框 1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81" y="10504959"/>
                <a:ext cx="258853" cy="153888"/>
              </a:xfrm>
              <a:prstGeom prst="rect">
                <a:avLst/>
              </a:prstGeom>
              <a:blipFill rotWithShape="0">
                <a:blip r:embed="rId32"/>
                <a:stretch>
                  <a:fillRect l="-11905" r="-1190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文本框 1071"/>
              <p:cNvSpPr txBox="1"/>
              <p:nvPr/>
            </p:nvSpPr>
            <p:spPr>
              <a:xfrm>
                <a:off x="1252129" y="10522074"/>
                <a:ext cx="2251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2" name="文本框 1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29" y="10522074"/>
                <a:ext cx="225190" cy="153888"/>
              </a:xfrm>
              <a:prstGeom prst="rect">
                <a:avLst/>
              </a:prstGeom>
              <a:blipFill rotWithShape="0">
                <a:blip r:embed="rId33"/>
                <a:stretch>
                  <a:fillRect l="-1351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文本框 1072"/>
              <p:cNvSpPr txBox="1"/>
              <p:nvPr/>
            </p:nvSpPr>
            <p:spPr>
              <a:xfrm>
                <a:off x="2386113" y="10929839"/>
                <a:ext cx="298480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3" name="文本框 10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13" y="10929839"/>
                <a:ext cx="298480" cy="166199"/>
              </a:xfrm>
              <a:prstGeom prst="rect">
                <a:avLst/>
              </a:prstGeom>
              <a:blipFill rotWithShape="0">
                <a:blip r:embed="rId34"/>
                <a:stretch>
                  <a:fillRect l="-8163" t="-3704" r="-102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文本框 1074"/>
              <p:cNvSpPr txBox="1"/>
              <p:nvPr/>
            </p:nvSpPr>
            <p:spPr>
              <a:xfrm>
                <a:off x="1885477" y="10891484"/>
                <a:ext cx="264816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5" name="文本框 10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77" y="10891484"/>
                <a:ext cx="264816" cy="166199"/>
              </a:xfrm>
              <a:prstGeom prst="rect">
                <a:avLst/>
              </a:prstGeom>
              <a:blipFill rotWithShape="0">
                <a:blip r:embed="rId35"/>
                <a:stretch>
                  <a:fillRect l="-11364" t="-3704" r="-1136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文本框 1075"/>
              <p:cNvSpPr txBox="1"/>
              <p:nvPr/>
            </p:nvSpPr>
            <p:spPr>
              <a:xfrm>
                <a:off x="1253034" y="10888283"/>
                <a:ext cx="231153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6" name="文本框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34" y="10888283"/>
                <a:ext cx="231153" cy="166199"/>
              </a:xfrm>
              <a:prstGeom prst="rect">
                <a:avLst/>
              </a:prstGeom>
              <a:blipFill rotWithShape="0">
                <a:blip r:embed="rId36"/>
                <a:stretch>
                  <a:fillRect l="-16216" r="-8108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文本框 1076"/>
              <p:cNvSpPr txBox="1"/>
              <p:nvPr/>
            </p:nvSpPr>
            <p:spPr>
              <a:xfrm>
                <a:off x="2803083" y="10531299"/>
                <a:ext cx="2167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7" name="文本框 1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083" y="10531299"/>
                <a:ext cx="216726" cy="153888"/>
              </a:xfrm>
              <a:prstGeom prst="rect">
                <a:avLst/>
              </a:prstGeom>
              <a:blipFill rotWithShape="0">
                <a:blip r:embed="rId37"/>
                <a:stretch>
                  <a:fillRect l="-17143" r="-28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文本框 1077"/>
              <p:cNvSpPr txBox="1"/>
              <p:nvPr/>
            </p:nvSpPr>
            <p:spPr>
              <a:xfrm>
                <a:off x="3138396" y="10533324"/>
                <a:ext cx="21993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sub>
                    </m:sSub>
                  </m:oMath>
                </a14:m>
                <a:r>
                  <a:rPr lang="en-US" sz="1000" dirty="0" smtClean="0">
                    <a:solidFill>
                      <a:srgbClr val="FF0000"/>
                    </a:solidFill>
                  </a:rPr>
                  <a:t>’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8" name="文本框 10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96" y="10533324"/>
                <a:ext cx="219932" cy="153888"/>
              </a:xfrm>
              <a:prstGeom prst="rect">
                <a:avLst/>
              </a:prstGeom>
              <a:blipFill rotWithShape="0">
                <a:blip r:embed="rId38"/>
                <a:stretch>
                  <a:fillRect l="-22222" t="-24000" r="-36111" b="-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文本框 1078"/>
              <p:cNvSpPr txBox="1"/>
              <p:nvPr/>
            </p:nvSpPr>
            <p:spPr>
              <a:xfrm>
                <a:off x="3917038" y="10543727"/>
                <a:ext cx="3177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9" name="文本框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38" y="10543727"/>
                <a:ext cx="317716" cy="153888"/>
              </a:xfrm>
              <a:prstGeom prst="rect">
                <a:avLst/>
              </a:prstGeom>
              <a:blipFill rotWithShape="0">
                <a:blip r:embed="rId39"/>
                <a:stretch>
                  <a:fillRect l="-9615" t="-4000" r="-9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1" name="椭圆 720"/>
          <p:cNvSpPr/>
          <p:nvPr/>
        </p:nvSpPr>
        <p:spPr>
          <a:xfrm>
            <a:off x="3459490" y="91888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椭圆 721"/>
          <p:cNvSpPr/>
          <p:nvPr/>
        </p:nvSpPr>
        <p:spPr>
          <a:xfrm>
            <a:off x="3505209" y="92876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椭圆 722"/>
          <p:cNvSpPr/>
          <p:nvPr/>
        </p:nvSpPr>
        <p:spPr>
          <a:xfrm>
            <a:off x="3528068" y="93865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椭圆 762"/>
          <p:cNvSpPr/>
          <p:nvPr/>
        </p:nvSpPr>
        <p:spPr>
          <a:xfrm>
            <a:off x="3568640" y="9479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5" name="直接连接符 764"/>
          <p:cNvCxnSpPr>
            <a:stCxn id="721" idx="5"/>
            <a:endCxn id="722" idx="0"/>
          </p:cNvCxnSpPr>
          <p:nvPr/>
        </p:nvCxnSpPr>
        <p:spPr>
          <a:xfrm>
            <a:off x="3498514" y="922783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22" idx="4"/>
            <a:endCxn id="723" idx="1"/>
          </p:cNvCxnSpPr>
          <p:nvPr/>
        </p:nvCxnSpPr>
        <p:spPr>
          <a:xfrm>
            <a:off x="3528069" y="933338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/>
          <p:cNvCxnSpPr>
            <a:stCxn id="723" idx="4"/>
            <a:endCxn id="763" idx="0"/>
          </p:cNvCxnSpPr>
          <p:nvPr/>
        </p:nvCxnSpPr>
        <p:spPr>
          <a:xfrm>
            <a:off x="3550928" y="943223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234315" y="9049189"/>
            <a:ext cx="166751" cy="17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305965" y="9448377"/>
            <a:ext cx="156647" cy="17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文本框 792"/>
          <p:cNvSpPr txBox="1"/>
          <p:nvPr/>
        </p:nvSpPr>
        <p:spPr>
          <a:xfrm>
            <a:off x="3082085" y="903986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853" name="文本框 852"/>
          <p:cNvSpPr txBox="1"/>
          <p:nvPr/>
        </p:nvSpPr>
        <p:spPr>
          <a:xfrm>
            <a:off x="3286667" y="953066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84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</TotalTime>
  <Words>166</Words>
  <Application>Microsoft Office PowerPoint</Application>
  <PresentationFormat>自定义</PresentationFormat>
  <Paragraphs>154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45</cp:revision>
  <dcterms:created xsi:type="dcterms:W3CDTF">2015-04-16T19:11:12Z</dcterms:created>
  <dcterms:modified xsi:type="dcterms:W3CDTF">2015-04-24T02:12:21Z</dcterms:modified>
</cp:coreProperties>
</file>