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31FF-8399-D040-9CF2-06EC6FCBB015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4C9C-30B0-F541-88AF-2D72310D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Dropbox\VHM Testbed\Figures\DSC_1494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24486" y="1502487"/>
            <a:ext cx="5711917" cy="45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104594" y="476311"/>
            <a:ext cx="1199502" cy="88205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55110" y="77450"/>
            <a:ext cx="158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Pacemaker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69418" y="3045081"/>
            <a:ext cx="1199502" cy="88205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2387" y="2646220"/>
            <a:ext cx="2242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035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O5PiJKa5jpPWMTL73zI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1</cp:revision>
  <dcterms:created xsi:type="dcterms:W3CDTF">2015-04-13T01:02:55Z</dcterms:created>
  <dcterms:modified xsi:type="dcterms:W3CDTF">2015-04-13T01:05:06Z</dcterms:modified>
</cp:coreProperties>
</file>