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A885-C87B-9843-BD31-F3F318DA0A0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FDF7-57E3-7942-B612-A4110E39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C:\Users\Zhihao Jiang\Documents\My Dropbox\VHM\figures\elec_cond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alphaModFix amt="45000"/>
          </a:blip>
          <a:srcRect/>
          <a:stretch>
            <a:fillRect/>
          </a:stretch>
        </p:blipFill>
        <p:spPr bwMode="auto">
          <a:xfrm>
            <a:off x="809341" y="248187"/>
            <a:ext cx="5448643" cy="5986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1263483" y="2443406"/>
            <a:ext cx="1081318" cy="1115470"/>
            <a:chOff x="1785032" y="1081149"/>
            <a:chExt cx="1081318" cy="1115470"/>
          </a:xfrm>
          <a:solidFill>
            <a:schemeClr val="bg1"/>
          </a:solidFill>
        </p:grpSpPr>
        <p:sp>
          <p:nvSpPr>
            <p:cNvPr id="4" name="Oval 3"/>
            <p:cNvSpPr/>
            <p:nvPr/>
          </p:nvSpPr>
          <p:spPr>
            <a:xfrm>
              <a:off x="1785032" y="1081149"/>
              <a:ext cx="1081318" cy="111547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8779" y="1321403"/>
              <a:ext cx="671979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SA</a:t>
              </a:r>
              <a:endParaRPr lang="en-US" sz="3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09209" y="3934671"/>
            <a:ext cx="1081318" cy="1115470"/>
            <a:chOff x="1785032" y="1081149"/>
            <a:chExt cx="1081318" cy="1115470"/>
          </a:xfrm>
          <a:solidFill>
            <a:srgbClr val="FFFFFF"/>
          </a:solidFill>
        </p:grpSpPr>
        <p:sp>
          <p:nvSpPr>
            <p:cNvPr id="8" name="Oval 7"/>
            <p:cNvSpPr/>
            <p:nvPr/>
          </p:nvSpPr>
          <p:spPr>
            <a:xfrm>
              <a:off x="1785032" y="1081149"/>
              <a:ext cx="1081318" cy="111547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8779" y="1321403"/>
              <a:ext cx="713732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AV</a:t>
              </a:r>
              <a:endParaRPr lang="en-US" sz="3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33540" y="4998176"/>
            <a:ext cx="1081318" cy="1115470"/>
            <a:chOff x="1785032" y="1081149"/>
            <a:chExt cx="1081318" cy="1115470"/>
          </a:xfrm>
          <a:solidFill>
            <a:srgbClr val="FFFFFF"/>
          </a:solidFill>
        </p:grpSpPr>
        <p:sp>
          <p:nvSpPr>
            <p:cNvPr id="11" name="Oval 10"/>
            <p:cNvSpPr/>
            <p:nvPr/>
          </p:nvSpPr>
          <p:spPr>
            <a:xfrm>
              <a:off x="1785032" y="1081149"/>
              <a:ext cx="1081318" cy="111547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3426" y="1321403"/>
              <a:ext cx="446607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V</a:t>
              </a:r>
              <a:endParaRPr lang="en-US" sz="3600" dirty="0"/>
            </a:p>
          </p:txBody>
        </p:sp>
      </p:grpSp>
      <p:cxnSp>
        <p:nvCxnSpPr>
          <p:cNvPr id="14" name="Straight Connector 13"/>
          <p:cNvCxnSpPr>
            <a:stCxn id="4" idx="4"/>
            <a:endCxn id="8" idx="1"/>
          </p:cNvCxnSpPr>
          <p:nvPr/>
        </p:nvCxnSpPr>
        <p:spPr>
          <a:xfrm>
            <a:off x="1804142" y="3558876"/>
            <a:ext cx="463422" cy="539152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1" idx="2"/>
          </p:cNvCxnSpPr>
          <p:nvPr/>
        </p:nvCxnSpPr>
        <p:spPr>
          <a:xfrm>
            <a:off x="3032172" y="4886784"/>
            <a:ext cx="1201368" cy="669127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94355" y="3774862"/>
            <a:ext cx="657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P1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9335" y="5220877"/>
            <a:ext cx="657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P2</a:t>
            </a:r>
            <a:endParaRPr lang="en-US" sz="3600" dirty="0"/>
          </a:p>
        </p:txBody>
      </p:sp>
      <p:sp>
        <p:nvSpPr>
          <p:cNvPr id="34" name="Freeform 33"/>
          <p:cNvSpPr/>
          <p:nvPr/>
        </p:nvSpPr>
        <p:spPr>
          <a:xfrm>
            <a:off x="2174875" y="1632432"/>
            <a:ext cx="4668933" cy="3765068"/>
          </a:xfrm>
          <a:custGeom>
            <a:avLst/>
            <a:gdLst>
              <a:gd name="connsiteX0" fmla="*/ 0 w 4668933"/>
              <a:gd name="connsiteY0" fmla="*/ 955193 h 3765068"/>
              <a:gd name="connsiteX1" fmla="*/ 1222375 w 4668933"/>
              <a:gd name="connsiteY1" fmla="*/ 209068 h 3765068"/>
              <a:gd name="connsiteX2" fmla="*/ 3270250 w 4668933"/>
              <a:gd name="connsiteY2" fmla="*/ 18568 h 3765068"/>
              <a:gd name="connsiteX3" fmla="*/ 4587875 w 4668933"/>
              <a:gd name="connsiteY3" fmla="*/ 574193 h 3765068"/>
              <a:gd name="connsiteX4" fmla="*/ 4365625 w 4668933"/>
              <a:gd name="connsiteY4" fmla="*/ 3209443 h 3765068"/>
              <a:gd name="connsiteX5" fmla="*/ 3048000 w 4668933"/>
              <a:gd name="connsiteY5" fmla="*/ 3765068 h 37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8933" h="3765068">
                <a:moveTo>
                  <a:pt x="0" y="955193"/>
                </a:moveTo>
                <a:cubicBezTo>
                  <a:pt x="338666" y="660182"/>
                  <a:pt x="677333" y="365172"/>
                  <a:pt x="1222375" y="209068"/>
                </a:cubicBezTo>
                <a:cubicBezTo>
                  <a:pt x="1767417" y="52964"/>
                  <a:pt x="2709333" y="-42286"/>
                  <a:pt x="3270250" y="18568"/>
                </a:cubicBezTo>
                <a:cubicBezTo>
                  <a:pt x="3831167" y="79422"/>
                  <a:pt x="4405313" y="42381"/>
                  <a:pt x="4587875" y="574193"/>
                </a:cubicBezTo>
                <a:cubicBezTo>
                  <a:pt x="4770437" y="1106005"/>
                  <a:pt x="4622271" y="2677631"/>
                  <a:pt x="4365625" y="3209443"/>
                </a:cubicBezTo>
                <a:cubicBezTo>
                  <a:pt x="4108979" y="3741256"/>
                  <a:pt x="3048000" y="3765068"/>
                  <a:pt x="3048000" y="3765068"/>
                </a:cubicBezTo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C:\Users\Zhihao\Dropbox\VHM\figures\pacemak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8755" y="771245"/>
            <a:ext cx="2232524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5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KGexDzCjLnkvmqa3zSI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4</cp:revision>
  <dcterms:created xsi:type="dcterms:W3CDTF">2015-04-13T00:06:48Z</dcterms:created>
  <dcterms:modified xsi:type="dcterms:W3CDTF">2015-04-13T04:43:32Z</dcterms:modified>
</cp:coreProperties>
</file>