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0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5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0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7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1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0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57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74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7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313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31FF-8399-D040-9CF2-06EC6FCBB01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3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Dropbox\VHM Testbed\Figures\DSC_1494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024486" y="1502487"/>
            <a:ext cx="5711917" cy="45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12062" y="1907931"/>
            <a:ext cx="520323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4486" y="1652954"/>
            <a:ext cx="158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Pacemaker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rot="5400000" flipH="1" flipV="1">
            <a:off x="3097693" y="5077578"/>
            <a:ext cx="1028739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0696" y="5591947"/>
            <a:ext cx="224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770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O5PiJKa5jpPWMTL73zI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2</cp:revision>
  <dcterms:created xsi:type="dcterms:W3CDTF">2015-04-13T01:02:55Z</dcterms:created>
  <dcterms:modified xsi:type="dcterms:W3CDTF">2015-04-13T20:50:09Z</dcterms:modified>
</cp:coreProperties>
</file>