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6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9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8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3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C31FF-8399-D040-9CF2-06EC6FCBB015}" type="datetimeFigureOut">
              <a:rPr lang="en-US" smtClean="0"/>
              <a:pPr/>
              <a:t>4/15/15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4C9C-30B0-F541-88AF-2D72310D7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Dropbox\VHM Testbed\Figures\DSC_1494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24486" y="1502487"/>
            <a:ext cx="5711917" cy="45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612062" y="1907931"/>
            <a:ext cx="520323" cy="158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4486" y="1652954"/>
            <a:ext cx="158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Pacemaker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3406096" y="4340909"/>
            <a:ext cx="795" cy="102794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4730" y="5368853"/>
            <a:ext cx="2242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Heart Model Implementation</a:t>
            </a:r>
            <a:endParaRPr lang="en-US" sz="2400" dirty="0"/>
          </a:p>
        </p:txBody>
      </p:sp>
      <p:cxnSp>
        <p:nvCxnSpPr>
          <p:cNvPr id="10" name="Straight Arrow Connector 7"/>
          <p:cNvCxnSpPr/>
          <p:nvPr/>
        </p:nvCxnSpPr>
        <p:spPr>
          <a:xfrm flipH="1" flipV="1">
            <a:off x="5114679" y="4942393"/>
            <a:ext cx="686676" cy="42646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8"/>
          <p:cNvSpPr txBox="1"/>
          <p:nvPr/>
        </p:nvSpPr>
        <p:spPr>
          <a:xfrm>
            <a:off x="5114679" y="5278795"/>
            <a:ext cx="2242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Analog</a:t>
            </a:r>
          </a:p>
          <a:p>
            <a:pPr algn="ctr"/>
            <a:r>
              <a:rPr lang="en-US" sz="2400" dirty="0" smtClean="0"/>
              <a:t>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03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O5PiJKa5jpPWMTL73zI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Zhihao Jiang</cp:lastModifiedBy>
  <cp:revision>3</cp:revision>
  <dcterms:created xsi:type="dcterms:W3CDTF">2015-04-13T01:02:55Z</dcterms:created>
  <dcterms:modified xsi:type="dcterms:W3CDTF">2015-04-15T05:00:02Z</dcterms:modified>
</cp:coreProperties>
</file>