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A885-C87B-9843-BD31-F3F318DA0A00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85032" y="1081149"/>
            <a:ext cx="1081318" cy="1115470"/>
            <a:chOff x="1785032" y="1081149"/>
            <a:chExt cx="1081318" cy="1115470"/>
          </a:xfrm>
        </p:grpSpPr>
        <p:sp>
          <p:nvSpPr>
            <p:cNvPr id="4" name="Oval 3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8779" y="1321403"/>
              <a:ext cx="671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SA</a:t>
              </a:r>
              <a:endParaRPr lang="en-US" sz="3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33663" y="3001141"/>
            <a:ext cx="1081318" cy="1115470"/>
            <a:chOff x="1785032" y="1081149"/>
            <a:chExt cx="1081318" cy="1115470"/>
          </a:xfrm>
        </p:grpSpPr>
        <p:sp>
          <p:nvSpPr>
            <p:cNvPr id="8" name="Oval 7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8779" y="1321403"/>
              <a:ext cx="713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AV</a:t>
              </a:r>
              <a:endParaRPr lang="en-US" sz="3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15712" y="4871700"/>
            <a:ext cx="1081318" cy="1115470"/>
            <a:chOff x="1785032" y="1081149"/>
            <a:chExt cx="1081318" cy="1115470"/>
          </a:xfrm>
        </p:grpSpPr>
        <p:sp>
          <p:nvSpPr>
            <p:cNvPr id="11" name="Oval 10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426" y="1321403"/>
              <a:ext cx="446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V</a:t>
              </a:r>
              <a:endParaRPr lang="en-US" sz="3600" dirty="0"/>
            </a:p>
          </p:txBody>
        </p:sp>
      </p:grp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707995" y="2033262"/>
            <a:ext cx="984023" cy="113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1" idx="1"/>
          </p:cNvCxnSpPr>
          <p:nvPr/>
        </p:nvCxnSpPr>
        <p:spPr>
          <a:xfrm>
            <a:off x="4456626" y="3953254"/>
            <a:ext cx="917441" cy="10818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331" y="1967734"/>
            <a:ext cx="6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380" y="3793445"/>
            <a:ext cx="6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</a:t>
            </a:r>
            <a:endParaRPr lang="en-US" sz="3600" dirty="0"/>
          </a:p>
        </p:txBody>
      </p:sp>
      <p:sp>
        <p:nvSpPr>
          <p:cNvPr id="23" name="Freeform 22"/>
          <p:cNvSpPr/>
          <p:nvPr/>
        </p:nvSpPr>
        <p:spPr>
          <a:xfrm>
            <a:off x="2694712" y="927543"/>
            <a:ext cx="3874744" cy="4169300"/>
          </a:xfrm>
          <a:custGeom>
            <a:avLst/>
            <a:gdLst>
              <a:gd name="connsiteX0" fmla="*/ 0 w 3874744"/>
              <a:gd name="connsiteY0" fmla="*/ 256572 h 4169300"/>
              <a:gd name="connsiteX1" fmla="*/ 995499 w 3874744"/>
              <a:gd name="connsiteY1" fmla="*/ 33478 h 4169300"/>
              <a:gd name="connsiteX2" fmla="*/ 2935006 w 3874744"/>
              <a:gd name="connsiteY2" fmla="*/ 891532 h 4169300"/>
              <a:gd name="connsiteX3" fmla="*/ 3861849 w 3874744"/>
              <a:gd name="connsiteY3" fmla="*/ 2847896 h 4169300"/>
              <a:gd name="connsiteX4" fmla="*/ 3501410 w 3874744"/>
              <a:gd name="connsiteY4" fmla="*/ 4169300 h 416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744" h="4169300">
                <a:moveTo>
                  <a:pt x="0" y="256572"/>
                </a:moveTo>
                <a:cubicBezTo>
                  <a:pt x="253165" y="92111"/>
                  <a:pt x="506331" y="-72349"/>
                  <a:pt x="995499" y="33478"/>
                </a:cubicBezTo>
                <a:cubicBezTo>
                  <a:pt x="1484667" y="139305"/>
                  <a:pt x="2457281" y="422462"/>
                  <a:pt x="2935006" y="891532"/>
                </a:cubicBezTo>
                <a:cubicBezTo>
                  <a:pt x="3412731" y="1360602"/>
                  <a:pt x="3767448" y="2301601"/>
                  <a:pt x="3861849" y="2847896"/>
                </a:cubicBezTo>
                <a:cubicBezTo>
                  <a:pt x="3956250" y="3394191"/>
                  <a:pt x="3501410" y="4169300"/>
                  <a:pt x="3501410" y="4169300"/>
                </a:cubicBezTo>
              </a:path>
            </a:pathLst>
          </a:cu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:\Users\Zhihao\Dropbox\VHM\figures\pacemak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7380" y="993495"/>
            <a:ext cx="2232524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2</cp:revision>
  <dcterms:created xsi:type="dcterms:W3CDTF">2015-04-13T00:06:48Z</dcterms:created>
  <dcterms:modified xsi:type="dcterms:W3CDTF">2015-04-13T00:21:52Z</dcterms:modified>
</cp:coreProperties>
</file>