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7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ECF4-D2A0-9A4D-A8EF-17A88D73B823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611D-C2F1-604F-8AA9-0BB21665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52577" y="402728"/>
            <a:ext cx="2006464" cy="944863"/>
            <a:chOff x="2447177" y="1214923"/>
            <a:chExt cx="2006464" cy="822960"/>
          </a:xfrm>
        </p:grpSpPr>
        <p:sp>
          <p:nvSpPr>
            <p:cNvPr id="4" name="Rectangle 3"/>
            <p:cNvSpPr/>
            <p:nvPr/>
          </p:nvSpPr>
          <p:spPr>
            <a:xfrm>
              <a:off x="2447177" y="1214923"/>
              <a:ext cx="2006464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142" y="1376485"/>
              <a:ext cx="1882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Pacemaker Model </a:t>
              </a:r>
            </a:p>
            <a:p>
              <a:pPr algn="ctr"/>
              <a:r>
                <a:rPr lang="en-US" dirty="0" smtClean="0"/>
                <a:t>/ Device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15025" y="3135639"/>
            <a:ext cx="2112590" cy="1278883"/>
            <a:chOff x="2394124" y="1214923"/>
            <a:chExt cx="2112590" cy="822960"/>
          </a:xfrm>
        </p:grpSpPr>
        <p:sp>
          <p:nvSpPr>
            <p:cNvPr id="8" name="Rectangle 7"/>
            <p:cNvSpPr/>
            <p:nvPr/>
          </p:nvSpPr>
          <p:spPr>
            <a:xfrm>
              <a:off x="2447177" y="1214923"/>
              <a:ext cx="2006464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94124" y="1316612"/>
              <a:ext cx="2112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Virtual Heart Model</a:t>
              </a:r>
              <a:endParaRPr lang="en-US" dirty="0"/>
            </a:p>
          </p:txBody>
        </p:sp>
      </p:grp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H="1" flipV="1">
            <a:off x="5259041" y="875160"/>
            <a:ext cx="68574" cy="2705476"/>
          </a:xfrm>
          <a:prstGeom prst="bentConnector3">
            <a:avLst>
              <a:gd name="adj1" fmla="val -33336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1"/>
            <a:endCxn id="9" idx="1"/>
          </p:cNvCxnSpPr>
          <p:nvPr/>
        </p:nvCxnSpPr>
        <p:spPr>
          <a:xfrm rot="10800000" flipV="1">
            <a:off x="3215025" y="875160"/>
            <a:ext cx="37552" cy="2705476"/>
          </a:xfrm>
          <a:prstGeom prst="bentConnector3">
            <a:avLst>
              <a:gd name="adj1" fmla="val 708756"/>
            </a:avLst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57965" y="2197121"/>
            <a:ext cx="1724558" cy="762687"/>
            <a:chOff x="2447177" y="1214923"/>
            <a:chExt cx="2006464" cy="822960"/>
          </a:xfrm>
        </p:grpSpPr>
        <p:sp>
          <p:nvSpPr>
            <p:cNvPr id="40" name="Rectangle 39"/>
            <p:cNvSpPr/>
            <p:nvPr/>
          </p:nvSpPr>
          <p:spPr>
            <a:xfrm>
              <a:off x="2447177" y="1214923"/>
              <a:ext cx="2006464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1161" y="1316612"/>
              <a:ext cx="1038515" cy="697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Tester </a:t>
              </a:r>
            </a:p>
            <a:p>
              <a:pPr algn="ctr"/>
              <a:r>
                <a:rPr lang="en-US" dirty="0" smtClean="0"/>
                <a:t>S-</a:t>
              </a:r>
              <a:r>
                <a:rPr lang="en-US" dirty="0" err="1" smtClean="0"/>
                <a:t>Taliro</a:t>
              </a:r>
              <a:endParaRPr lang="en-US" dirty="0"/>
            </a:p>
          </p:txBody>
        </p:sp>
      </p:grpSp>
      <p:cxnSp>
        <p:nvCxnSpPr>
          <p:cNvPr id="46" name="Elbow Connector 45"/>
          <p:cNvCxnSpPr>
            <a:stCxn id="40" idx="2"/>
          </p:cNvCxnSpPr>
          <p:nvPr/>
        </p:nvCxnSpPr>
        <p:spPr>
          <a:xfrm rot="16200000" flipH="1">
            <a:off x="1711907" y="2368144"/>
            <a:ext cx="949007" cy="2132333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566555" y="644795"/>
            <a:ext cx="1686022" cy="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566555" y="644796"/>
            <a:ext cx="0" cy="155232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9538" y="4230474"/>
            <a:ext cx="2648540" cy="7569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19537" y="2959808"/>
            <a:ext cx="0" cy="1270666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53172" y="3108998"/>
            <a:ext cx="79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AP, VP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558343" y="1991256"/>
            <a:ext cx="77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AS, VS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56713" y="4238043"/>
            <a:ext cx="173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SA, AV, V, P1, P2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82523" y="35394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PVC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53506" y="728761"/>
            <a:ext cx="79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AP, VP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56713" y="1595425"/>
            <a:ext cx="0" cy="599201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7241" y="1162925"/>
            <a:ext cx="137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6</cp:revision>
  <dcterms:created xsi:type="dcterms:W3CDTF">2015-04-12T23:27:05Z</dcterms:created>
  <dcterms:modified xsi:type="dcterms:W3CDTF">2015-04-13T00:25:35Z</dcterms:modified>
</cp:coreProperties>
</file>