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1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2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32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6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81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54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03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04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1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9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21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D55D-7200-9B44-B684-7429D6922B29}" type="datetimeFigureOut">
              <a:rPr kumimoji="1" lang="zh-CN" altLang="en-US" smtClean="0"/>
              <a:t>2015/4/13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4FEC3-D500-8147-9CE2-2CC494870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25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101928" y="3135540"/>
            <a:ext cx="576600" cy="250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AVI</a:t>
            </a:r>
            <a:endParaRPr 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1872352" y="830286"/>
            <a:ext cx="5926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75687" y="683765"/>
            <a:ext cx="309322" cy="3093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5009" y="1503650"/>
            <a:ext cx="309322" cy="3093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59502" y="2470056"/>
            <a:ext cx="309322" cy="3093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>
            <a:stCxn id="6" idx="4"/>
            <a:endCxn id="7" idx="0"/>
          </p:cNvCxnSpPr>
          <p:nvPr/>
        </p:nvCxnSpPr>
        <p:spPr>
          <a:xfrm>
            <a:off x="830348" y="993087"/>
            <a:ext cx="309322" cy="510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7" idx="4"/>
            <a:endCxn id="8" idx="0"/>
          </p:cNvCxnSpPr>
          <p:nvPr/>
        </p:nvCxnSpPr>
        <p:spPr>
          <a:xfrm>
            <a:off x="1139670" y="1812972"/>
            <a:ext cx="374493" cy="65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1872352" y="1650170"/>
            <a:ext cx="5926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1872352" y="2594417"/>
            <a:ext cx="5926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1872352" y="3386264"/>
            <a:ext cx="59264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2222429" y="2092969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9"/>
          <p:cNvCxnSpPr/>
          <p:nvPr/>
        </p:nvCxnSpPr>
        <p:spPr>
          <a:xfrm flipV="1">
            <a:off x="2619273" y="1148722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9"/>
          <p:cNvCxnSpPr/>
          <p:nvPr/>
        </p:nvCxnSpPr>
        <p:spPr>
          <a:xfrm flipV="1">
            <a:off x="3090053" y="328838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9"/>
          <p:cNvCxnSpPr/>
          <p:nvPr/>
        </p:nvCxnSpPr>
        <p:spPr>
          <a:xfrm flipV="1">
            <a:off x="3678528" y="2092969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9"/>
          <p:cNvCxnSpPr/>
          <p:nvPr/>
        </p:nvCxnSpPr>
        <p:spPr>
          <a:xfrm flipV="1">
            <a:off x="4075372" y="1148722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9"/>
          <p:cNvCxnSpPr/>
          <p:nvPr/>
        </p:nvCxnSpPr>
        <p:spPr>
          <a:xfrm flipV="1">
            <a:off x="4546152" y="328838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19"/>
          <p:cNvCxnSpPr/>
          <p:nvPr/>
        </p:nvCxnSpPr>
        <p:spPr>
          <a:xfrm flipV="1">
            <a:off x="5099920" y="2092969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19"/>
          <p:cNvCxnSpPr/>
          <p:nvPr/>
        </p:nvCxnSpPr>
        <p:spPr>
          <a:xfrm flipV="1">
            <a:off x="5496764" y="1148722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19"/>
          <p:cNvCxnSpPr/>
          <p:nvPr/>
        </p:nvCxnSpPr>
        <p:spPr>
          <a:xfrm flipV="1">
            <a:off x="5967544" y="328838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19"/>
          <p:cNvCxnSpPr/>
          <p:nvPr/>
        </p:nvCxnSpPr>
        <p:spPr>
          <a:xfrm flipV="1">
            <a:off x="6521314" y="2092969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19"/>
          <p:cNvCxnSpPr/>
          <p:nvPr/>
        </p:nvCxnSpPr>
        <p:spPr>
          <a:xfrm flipV="1">
            <a:off x="6872893" y="1148722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19"/>
          <p:cNvCxnSpPr/>
          <p:nvPr/>
        </p:nvCxnSpPr>
        <p:spPr>
          <a:xfrm flipV="1">
            <a:off x="7343673" y="328838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9"/>
          <p:cNvCxnSpPr/>
          <p:nvPr/>
        </p:nvCxnSpPr>
        <p:spPr>
          <a:xfrm>
            <a:off x="2222429" y="3386264"/>
            <a:ext cx="0" cy="533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9"/>
          <p:cNvCxnSpPr/>
          <p:nvPr/>
        </p:nvCxnSpPr>
        <p:spPr>
          <a:xfrm flipV="1">
            <a:off x="3101928" y="2884816"/>
            <a:ext cx="0" cy="501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9"/>
          <p:cNvCxnSpPr/>
          <p:nvPr/>
        </p:nvCxnSpPr>
        <p:spPr>
          <a:xfrm flipV="1">
            <a:off x="4576133" y="2884816"/>
            <a:ext cx="0" cy="501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19"/>
          <p:cNvCxnSpPr/>
          <p:nvPr/>
        </p:nvCxnSpPr>
        <p:spPr>
          <a:xfrm flipV="1">
            <a:off x="5961314" y="2884816"/>
            <a:ext cx="0" cy="501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9"/>
          <p:cNvCxnSpPr/>
          <p:nvPr/>
        </p:nvCxnSpPr>
        <p:spPr>
          <a:xfrm flipV="1">
            <a:off x="7382708" y="2884816"/>
            <a:ext cx="0" cy="501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9"/>
          <p:cNvCxnSpPr/>
          <p:nvPr/>
        </p:nvCxnSpPr>
        <p:spPr>
          <a:xfrm>
            <a:off x="3690403" y="3386264"/>
            <a:ext cx="0" cy="533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19"/>
          <p:cNvCxnSpPr/>
          <p:nvPr/>
        </p:nvCxnSpPr>
        <p:spPr>
          <a:xfrm>
            <a:off x="5111795" y="3386264"/>
            <a:ext cx="0" cy="533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19"/>
          <p:cNvCxnSpPr/>
          <p:nvPr/>
        </p:nvCxnSpPr>
        <p:spPr>
          <a:xfrm>
            <a:off x="6515084" y="3386264"/>
            <a:ext cx="0" cy="533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18139" y="373548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090053" y="268601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573875" y="2667713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922279" y="2662541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343673" y="268559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690153" y="37354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069266" y="37354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515084" y="37354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218139" y="2624717"/>
            <a:ext cx="0" cy="76154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9" idx="1"/>
          </p:cNvCxnSpPr>
          <p:nvPr/>
        </p:nvCxnSpPr>
        <p:spPr>
          <a:xfrm>
            <a:off x="3082352" y="856714"/>
            <a:ext cx="7701" cy="201396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78528" y="2624716"/>
            <a:ext cx="0" cy="76154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0" idx="1"/>
          </p:cNvCxnSpPr>
          <p:nvPr/>
        </p:nvCxnSpPr>
        <p:spPr>
          <a:xfrm>
            <a:off x="4546152" y="838426"/>
            <a:ext cx="27723" cy="201395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01273" y="2624715"/>
            <a:ext cx="0" cy="76154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576133" y="3117241"/>
            <a:ext cx="523788" cy="250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AVI</a:t>
            </a:r>
            <a:endParaRPr lang="en-US" dirty="0"/>
          </a:p>
        </p:txBody>
      </p:sp>
      <p:sp>
        <p:nvSpPr>
          <p:cNvPr id="55" name="矩形 54"/>
          <p:cNvSpPr/>
          <p:nvPr/>
        </p:nvSpPr>
        <p:spPr>
          <a:xfrm>
            <a:off x="5967544" y="3125244"/>
            <a:ext cx="547540" cy="250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AVI</a:t>
            </a:r>
            <a:endParaRPr lang="en-US" dirty="0"/>
          </a:p>
        </p:txBody>
      </p:sp>
      <p:cxnSp>
        <p:nvCxnSpPr>
          <p:cNvPr id="56" name="直线连接符 4"/>
          <p:cNvCxnSpPr/>
          <p:nvPr/>
        </p:nvCxnSpPr>
        <p:spPr>
          <a:xfrm>
            <a:off x="1881405" y="4748928"/>
            <a:ext cx="5926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5687" y="4602407"/>
            <a:ext cx="309322" cy="3093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85009" y="5422292"/>
            <a:ext cx="309322" cy="3093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59502" y="6388698"/>
            <a:ext cx="309322" cy="3093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连接符 9"/>
          <p:cNvCxnSpPr>
            <a:stCxn id="57" idx="4"/>
            <a:endCxn id="58" idx="0"/>
          </p:cNvCxnSpPr>
          <p:nvPr/>
        </p:nvCxnSpPr>
        <p:spPr>
          <a:xfrm>
            <a:off x="830348" y="4911729"/>
            <a:ext cx="309322" cy="510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4"/>
          <p:cNvCxnSpPr>
            <a:stCxn id="58" idx="4"/>
            <a:endCxn id="59" idx="0"/>
          </p:cNvCxnSpPr>
          <p:nvPr/>
        </p:nvCxnSpPr>
        <p:spPr>
          <a:xfrm>
            <a:off x="1139670" y="5731614"/>
            <a:ext cx="374493" cy="65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5"/>
          <p:cNvCxnSpPr/>
          <p:nvPr/>
        </p:nvCxnSpPr>
        <p:spPr>
          <a:xfrm>
            <a:off x="1881405" y="5568812"/>
            <a:ext cx="5926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16"/>
          <p:cNvCxnSpPr/>
          <p:nvPr/>
        </p:nvCxnSpPr>
        <p:spPr>
          <a:xfrm>
            <a:off x="1881405" y="6513059"/>
            <a:ext cx="5926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9"/>
          <p:cNvCxnSpPr/>
          <p:nvPr/>
        </p:nvCxnSpPr>
        <p:spPr>
          <a:xfrm flipV="1">
            <a:off x="2213376" y="6011611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19"/>
          <p:cNvCxnSpPr/>
          <p:nvPr/>
        </p:nvCxnSpPr>
        <p:spPr>
          <a:xfrm flipV="1">
            <a:off x="3352603" y="5067364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19"/>
          <p:cNvCxnSpPr/>
          <p:nvPr/>
        </p:nvCxnSpPr>
        <p:spPr>
          <a:xfrm flipV="1">
            <a:off x="3099106" y="4247480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19"/>
          <p:cNvCxnSpPr/>
          <p:nvPr/>
        </p:nvCxnSpPr>
        <p:spPr>
          <a:xfrm flipV="1">
            <a:off x="3687581" y="6011611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19"/>
          <p:cNvCxnSpPr/>
          <p:nvPr/>
        </p:nvCxnSpPr>
        <p:spPr>
          <a:xfrm flipV="1">
            <a:off x="4799649" y="5067364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19"/>
          <p:cNvCxnSpPr/>
          <p:nvPr/>
        </p:nvCxnSpPr>
        <p:spPr>
          <a:xfrm flipV="1">
            <a:off x="4555205" y="4247480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19"/>
          <p:cNvCxnSpPr/>
          <p:nvPr/>
        </p:nvCxnSpPr>
        <p:spPr>
          <a:xfrm flipV="1">
            <a:off x="5108973" y="6011611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9"/>
          <p:cNvCxnSpPr/>
          <p:nvPr/>
        </p:nvCxnSpPr>
        <p:spPr>
          <a:xfrm flipV="1">
            <a:off x="6230094" y="5067364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19"/>
          <p:cNvCxnSpPr/>
          <p:nvPr/>
        </p:nvCxnSpPr>
        <p:spPr>
          <a:xfrm flipV="1">
            <a:off x="5976597" y="4247480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19"/>
          <p:cNvCxnSpPr/>
          <p:nvPr/>
        </p:nvCxnSpPr>
        <p:spPr>
          <a:xfrm flipV="1">
            <a:off x="6521314" y="6011611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9"/>
          <p:cNvCxnSpPr/>
          <p:nvPr/>
        </p:nvCxnSpPr>
        <p:spPr>
          <a:xfrm flipV="1">
            <a:off x="7606223" y="5067364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19"/>
          <p:cNvCxnSpPr/>
          <p:nvPr/>
        </p:nvCxnSpPr>
        <p:spPr>
          <a:xfrm flipV="1">
            <a:off x="7352726" y="4247480"/>
            <a:ext cx="0" cy="501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6515084" y="2614419"/>
            <a:ext cx="0" cy="76154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207617" y="3928312"/>
            <a:ext cx="0" cy="208329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101928" y="3386264"/>
            <a:ext cx="0" cy="86121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678528" y="3920150"/>
            <a:ext cx="0" cy="208329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111795" y="3920150"/>
            <a:ext cx="0" cy="208329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514965" y="3920150"/>
            <a:ext cx="0" cy="208329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2381786" y="1812972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2770371" y="1022573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3830881" y="1866413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226470" y="1075535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5252642" y="1866413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5646792" y="972210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6655859" y="1791613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7025742" y="979345"/>
            <a:ext cx="153184" cy="2799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7377925" y="4870327"/>
            <a:ext cx="128414" cy="1992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529142" y="4868097"/>
            <a:ext cx="128414" cy="1992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974756" y="4911729"/>
            <a:ext cx="128414" cy="1992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123616" y="4911728"/>
            <a:ext cx="128414" cy="1992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180898" y="220901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PVC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394587" y="3139823"/>
            <a:ext cx="1264968" cy="49288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Pacemaker</a:t>
            </a:r>
          </a:p>
          <a:p>
            <a:pPr algn="ctr"/>
            <a:r>
              <a:rPr lang="en-US" dirty="0" smtClean="0"/>
              <a:t>Markers</a:t>
            </a:r>
            <a:endParaRPr lang="en-US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4569490" y="3386264"/>
            <a:ext cx="0" cy="86121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5976597" y="3386264"/>
            <a:ext cx="0" cy="86121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365914" y="3399172"/>
            <a:ext cx="0" cy="86121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947452" y="844348"/>
            <a:ext cx="27723" cy="201395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351369" y="894351"/>
            <a:ext cx="27723" cy="201395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619424" y="655199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24899" y="1465504"/>
            <a:ext cx="43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</a:t>
            </a:r>
            <a:endParaRPr 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1358924" y="243948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17830" y="4573841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923305" y="5384146"/>
            <a:ext cx="43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</a:t>
            </a:r>
            <a:endParaRPr 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1357330" y="635813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5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20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Company>Upenn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 Jiang</dc:creator>
  <cp:lastModifiedBy>Zhihao</cp:lastModifiedBy>
  <cp:revision>6</cp:revision>
  <dcterms:created xsi:type="dcterms:W3CDTF">2015-04-13T02:25:54Z</dcterms:created>
  <dcterms:modified xsi:type="dcterms:W3CDTF">2015-04-13T16:05:32Z</dcterms:modified>
</cp:coreProperties>
</file>