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57CB6-D472-45EB-8F22-ED5A66ABDFAF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A1C60-2D94-48E5-A1E8-613419097F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1373">
              <a:defRPr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Simulink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model a driving scenario, run some simulations, then translate it into APEX IR, then from the APEX IR to the tool bus for formal verification.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736D6-6A3B-4D43-9C82-F496B104559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F18-D514-4174-98BE-CC5AE5F1C87E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DA31-E04B-4045-84CA-BE4AE5318C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709486" cy="373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13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全屏显示(4:3)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mlab</dc:creator>
  <cp:lastModifiedBy>mlab</cp:lastModifiedBy>
  <cp:revision>1</cp:revision>
  <dcterms:created xsi:type="dcterms:W3CDTF">2015-03-06T17:31:48Z</dcterms:created>
  <dcterms:modified xsi:type="dcterms:W3CDTF">2015-03-06T17:35:59Z</dcterms:modified>
</cp:coreProperties>
</file>