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F14-1825-4701-8566-22E7A8847EC7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F43C-CA0C-4C65-8905-8C642CEFD8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F14-1825-4701-8566-22E7A8847EC7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F43C-CA0C-4C65-8905-8C642CEFD8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F14-1825-4701-8566-22E7A8847EC7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F43C-CA0C-4C65-8905-8C642CEFD8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F14-1825-4701-8566-22E7A8847EC7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F43C-CA0C-4C65-8905-8C642CEFD8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F14-1825-4701-8566-22E7A8847EC7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F43C-CA0C-4C65-8905-8C642CEFD8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F14-1825-4701-8566-22E7A8847EC7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F43C-CA0C-4C65-8905-8C642CEFD8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F14-1825-4701-8566-22E7A8847EC7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F43C-CA0C-4C65-8905-8C642CEFD8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F14-1825-4701-8566-22E7A8847EC7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F43C-CA0C-4C65-8905-8C642CEFD8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F14-1825-4701-8566-22E7A8847EC7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F43C-CA0C-4C65-8905-8C642CEFD8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F14-1825-4701-8566-22E7A8847EC7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F43C-CA0C-4C65-8905-8C642CEFD8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F14-1825-4701-8566-22E7A8847EC7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F43C-CA0C-4C65-8905-8C642CEFD8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0F14-1825-4701-8566-22E7A8847EC7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9F43C-CA0C-4C65-8905-8C642CEFD8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2133600" y="1066800"/>
            <a:ext cx="2023497" cy="4836998"/>
          </a:xfrm>
          <a:prstGeom prst="roundRect">
            <a:avLst>
              <a:gd name="adj" fmla="val 5601"/>
            </a:avLst>
          </a:prstGeom>
          <a:solidFill>
            <a:schemeClr val="accent6">
              <a:alpha val="88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86" tIns="23043" rIns="46086" bIns="23043"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2057400" y="1219200"/>
            <a:ext cx="2236639" cy="1924340"/>
          </a:xfrm>
          <a:prstGeom prst="roundRect">
            <a:avLst/>
          </a:prstGeom>
          <a:ln>
            <a:noFill/>
          </a:ln>
        </p:spPr>
        <p:txBody>
          <a:bodyPr wrap="square" lIns="46086" tIns="23043" rIns="46086" bIns="23043">
            <a:spAutoFit/>
          </a:bodyPr>
          <a:lstStyle/>
          <a:p>
            <a:pPr lvl="0" algn="ctr"/>
            <a:r>
              <a:rPr lang="en-US" sz="2200" i="1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Intermediate</a:t>
            </a:r>
          </a:p>
          <a:p>
            <a:pPr lvl="0" algn="ctr"/>
            <a:endParaRPr lang="en-US" sz="2200" i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0" algn="ctr"/>
            <a:r>
              <a:rPr lang="en-US" sz="2200" i="1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Representation</a:t>
            </a:r>
          </a:p>
          <a:p>
            <a:pPr lvl="0" algn="ctr"/>
            <a:endParaRPr lang="en-US" sz="2200" i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0" algn="ctr"/>
            <a:r>
              <a:rPr lang="en-US" sz="2200" i="1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(HCHA)</a:t>
            </a:r>
            <a:endParaRPr lang="en-US" sz="2200" i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768676" y="1070549"/>
            <a:ext cx="2335362" cy="1063052"/>
          </a:xfrm>
          <a:prstGeom prst="roundRect">
            <a:avLst>
              <a:gd name="adj" fmla="val 6796"/>
            </a:avLst>
          </a:prstGeom>
          <a:solidFill>
            <a:schemeClr val="bg1">
              <a:lumMod val="6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86" tIns="23043" rIns="46086" bIns="23043" rtlCol="0" anchor="ctr"/>
          <a:lstStyle/>
          <a:p>
            <a:pPr algn="ctr"/>
            <a:r>
              <a:rPr lang="en-US" i="1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Timed automata</a:t>
            </a:r>
          </a:p>
          <a:p>
            <a:pPr algn="ctr"/>
            <a:r>
              <a:rPr lang="en-US" i="1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(e.g. in UPPAAL)</a:t>
            </a:r>
            <a:endParaRPr lang="en-US" i="1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8" name="Rounded Rectangle 18"/>
          <p:cNvSpPr/>
          <p:nvPr/>
        </p:nvSpPr>
        <p:spPr>
          <a:xfrm>
            <a:off x="5768676" y="2286000"/>
            <a:ext cx="2335362" cy="1063052"/>
          </a:xfrm>
          <a:prstGeom prst="roundRect">
            <a:avLst>
              <a:gd name="adj" fmla="val 6796"/>
            </a:avLst>
          </a:prstGeom>
          <a:solidFill>
            <a:schemeClr val="bg1">
              <a:lumMod val="6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86" tIns="23043" rIns="46086" bIns="23043" rtlCol="0" anchor="ctr"/>
          <a:lstStyle/>
          <a:p>
            <a:pPr algn="ctr"/>
            <a:r>
              <a:rPr lang="en-US" i="1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Probabilistic models</a:t>
            </a:r>
          </a:p>
          <a:p>
            <a:pPr algn="ctr"/>
            <a:r>
              <a:rPr lang="en-US" i="1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(e.g. in PRISM)</a:t>
            </a:r>
            <a:endParaRPr lang="en-US" i="1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20" name="Rounded Rectangle 18"/>
          <p:cNvSpPr/>
          <p:nvPr/>
        </p:nvSpPr>
        <p:spPr>
          <a:xfrm>
            <a:off x="5791200" y="3505200"/>
            <a:ext cx="2335362" cy="1063052"/>
          </a:xfrm>
          <a:prstGeom prst="roundRect">
            <a:avLst>
              <a:gd name="adj" fmla="val 6796"/>
            </a:avLst>
          </a:prstGeom>
          <a:solidFill>
            <a:schemeClr val="bg1">
              <a:lumMod val="6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86" tIns="23043" rIns="46086" bIns="23043" rtlCol="0" anchor="ctr"/>
          <a:lstStyle/>
          <a:p>
            <a:pPr algn="ctr"/>
            <a:r>
              <a:rPr lang="en-US" i="1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Simulation models</a:t>
            </a:r>
          </a:p>
          <a:p>
            <a:pPr algn="ctr"/>
            <a:r>
              <a:rPr lang="en-US" i="1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(e.g. in </a:t>
            </a:r>
            <a:r>
              <a:rPr lang="en-US" i="1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Simulink</a:t>
            </a:r>
            <a:r>
              <a:rPr lang="en-US" i="1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)</a:t>
            </a:r>
            <a:endParaRPr lang="en-US" i="1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27" name="Rounded Rectangle 18"/>
          <p:cNvSpPr/>
          <p:nvPr/>
        </p:nvSpPr>
        <p:spPr>
          <a:xfrm>
            <a:off x="5791200" y="4800600"/>
            <a:ext cx="2335362" cy="1063052"/>
          </a:xfrm>
          <a:prstGeom prst="roundRect">
            <a:avLst>
              <a:gd name="adj" fmla="val 6796"/>
            </a:avLst>
          </a:prstGeom>
          <a:solidFill>
            <a:schemeClr val="bg1">
              <a:lumMod val="6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86" tIns="23043" rIns="46086" bIns="23043" rtlCol="0" anchor="ctr"/>
          <a:lstStyle/>
          <a:p>
            <a:pPr algn="ctr"/>
            <a:r>
              <a:rPr lang="en-US" i="1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Etc</a:t>
            </a:r>
            <a:endParaRPr lang="en-US" i="1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362200" y="3200400"/>
            <a:ext cx="1371600" cy="1371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椭圆 32"/>
          <p:cNvSpPr/>
          <p:nvPr/>
        </p:nvSpPr>
        <p:spPr>
          <a:xfrm>
            <a:off x="2514600" y="4648200"/>
            <a:ext cx="1066800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任意多边形 36"/>
          <p:cNvSpPr/>
          <p:nvPr/>
        </p:nvSpPr>
        <p:spPr>
          <a:xfrm rot="287448">
            <a:off x="3641221" y="3746507"/>
            <a:ext cx="364881" cy="1447801"/>
          </a:xfrm>
          <a:custGeom>
            <a:avLst/>
            <a:gdLst>
              <a:gd name="connsiteX0" fmla="*/ 43962 w 341435"/>
              <a:gd name="connsiteY0" fmla="*/ 0 h 1477108"/>
              <a:gd name="connsiteX1" fmla="*/ 334108 w 341435"/>
              <a:gd name="connsiteY1" fmla="*/ 870439 h 1477108"/>
              <a:gd name="connsiteX2" fmla="*/ 0 w 341435"/>
              <a:gd name="connsiteY2" fmla="*/ 1477108 h 14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435" h="1477108">
                <a:moveTo>
                  <a:pt x="43962" y="0"/>
                </a:moveTo>
                <a:cubicBezTo>
                  <a:pt x="192698" y="312127"/>
                  <a:pt x="341435" y="624254"/>
                  <a:pt x="334108" y="870439"/>
                </a:cubicBezTo>
                <a:cubicBezTo>
                  <a:pt x="326781" y="1116624"/>
                  <a:pt x="163390" y="1296866"/>
                  <a:pt x="0" y="1477108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任意多边形 37"/>
          <p:cNvSpPr/>
          <p:nvPr/>
        </p:nvSpPr>
        <p:spPr>
          <a:xfrm>
            <a:off x="2173165" y="3798277"/>
            <a:ext cx="332643" cy="1494692"/>
          </a:xfrm>
          <a:custGeom>
            <a:avLst/>
            <a:gdLst>
              <a:gd name="connsiteX0" fmla="*/ 332643 w 332643"/>
              <a:gd name="connsiteY0" fmla="*/ 1494692 h 1494692"/>
              <a:gd name="connsiteX1" fmla="*/ 24912 w 332643"/>
              <a:gd name="connsiteY1" fmla="*/ 633046 h 1494692"/>
              <a:gd name="connsiteX2" fmla="*/ 183173 w 332643"/>
              <a:gd name="connsiteY2" fmla="*/ 0 h 14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643" h="1494692">
                <a:moveTo>
                  <a:pt x="332643" y="1494692"/>
                </a:moveTo>
                <a:cubicBezTo>
                  <a:pt x="191233" y="1188426"/>
                  <a:pt x="49824" y="882161"/>
                  <a:pt x="24912" y="633046"/>
                </a:cubicBezTo>
                <a:cubicBezTo>
                  <a:pt x="0" y="383931"/>
                  <a:pt x="183173" y="0"/>
                  <a:pt x="183173" y="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椭圆 38"/>
          <p:cNvSpPr/>
          <p:nvPr/>
        </p:nvSpPr>
        <p:spPr>
          <a:xfrm>
            <a:off x="2514600" y="36576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任意多边形 41"/>
          <p:cNvSpPr/>
          <p:nvPr/>
        </p:nvSpPr>
        <p:spPr>
          <a:xfrm rot="16452780">
            <a:off x="2880870" y="3249188"/>
            <a:ext cx="276665" cy="685934"/>
          </a:xfrm>
          <a:custGeom>
            <a:avLst/>
            <a:gdLst>
              <a:gd name="connsiteX0" fmla="*/ 43962 w 341435"/>
              <a:gd name="connsiteY0" fmla="*/ 0 h 1477108"/>
              <a:gd name="connsiteX1" fmla="*/ 334108 w 341435"/>
              <a:gd name="connsiteY1" fmla="*/ 870439 h 1477108"/>
              <a:gd name="connsiteX2" fmla="*/ 0 w 341435"/>
              <a:gd name="connsiteY2" fmla="*/ 1477108 h 14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435" h="1477108">
                <a:moveTo>
                  <a:pt x="43962" y="0"/>
                </a:moveTo>
                <a:cubicBezTo>
                  <a:pt x="192698" y="312127"/>
                  <a:pt x="341435" y="624254"/>
                  <a:pt x="334108" y="870439"/>
                </a:cubicBezTo>
                <a:cubicBezTo>
                  <a:pt x="326781" y="1116624"/>
                  <a:pt x="163390" y="1296866"/>
                  <a:pt x="0" y="1477108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椭圆 42"/>
          <p:cNvSpPr/>
          <p:nvPr/>
        </p:nvSpPr>
        <p:spPr>
          <a:xfrm>
            <a:off x="3124200" y="37338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右箭头 16"/>
          <p:cNvSpPr/>
          <p:nvPr/>
        </p:nvSpPr>
        <p:spPr>
          <a:xfrm>
            <a:off x="5334000" y="1447800"/>
            <a:ext cx="533400" cy="1524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右箭头 23"/>
          <p:cNvSpPr/>
          <p:nvPr/>
        </p:nvSpPr>
        <p:spPr>
          <a:xfrm>
            <a:off x="5334000" y="2743200"/>
            <a:ext cx="533400" cy="1524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右箭头 24"/>
          <p:cNvSpPr/>
          <p:nvPr/>
        </p:nvSpPr>
        <p:spPr>
          <a:xfrm>
            <a:off x="5334000" y="3886200"/>
            <a:ext cx="533400" cy="1524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右箭头 25"/>
          <p:cNvSpPr/>
          <p:nvPr/>
        </p:nvSpPr>
        <p:spPr>
          <a:xfrm>
            <a:off x="5334000" y="5181600"/>
            <a:ext cx="533400" cy="1524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直接连接符 29"/>
          <p:cNvCxnSpPr/>
          <p:nvPr/>
        </p:nvCxnSpPr>
        <p:spPr>
          <a:xfrm rot="5400000">
            <a:off x="3962400" y="2209800"/>
            <a:ext cx="2286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rot="5400000">
            <a:off x="2933700" y="3467100"/>
            <a:ext cx="4800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5400000">
            <a:off x="3962797" y="4724003"/>
            <a:ext cx="2286000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114800" y="3352800"/>
            <a:ext cx="990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114800" y="3581400"/>
            <a:ext cx="990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809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30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mlab</dc:creator>
  <cp:lastModifiedBy>mlab</cp:lastModifiedBy>
  <cp:revision>6</cp:revision>
  <dcterms:created xsi:type="dcterms:W3CDTF">2015-03-06T19:17:27Z</dcterms:created>
  <dcterms:modified xsi:type="dcterms:W3CDTF">2015-03-06T20:11:35Z</dcterms:modified>
</cp:coreProperties>
</file>