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5" y="-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2EE-E1E5-452F-B061-93C72CB31432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3A0-4BB4-4B7F-86C7-54381EB5322B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2EE-E1E5-452F-B061-93C72CB31432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3A0-4BB4-4B7F-86C7-54381EB532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2EE-E1E5-452F-B061-93C72CB31432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3A0-4BB4-4B7F-86C7-54381EB532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2EE-E1E5-452F-B061-93C72CB31432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3A0-4BB4-4B7F-86C7-54381EB532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2EE-E1E5-452F-B061-93C72CB31432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3A0-4BB4-4B7F-86C7-54381EB5322B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2EE-E1E5-452F-B061-93C72CB31432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3A0-4BB4-4B7F-86C7-54381EB532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2EE-E1E5-452F-B061-93C72CB31432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3A0-4BB4-4B7F-86C7-54381EB532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2EE-E1E5-452F-B061-93C72CB31432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753A0-4BB4-4B7F-86C7-54381EB5322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2EE-E1E5-452F-B061-93C72CB31432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3A0-4BB4-4B7F-86C7-54381EB532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2EE-E1E5-452F-B061-93C72CB31432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8D753A0-4BB4-4B7F-86C7-54381EB532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56792EE-E1E5-452F-B061-93C72CB31432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3A0-4BB4-4B7F-86C7-54381EB532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56792EE-E1E5-452F-B061-93C72CB31432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8D753A0-4BB4-4B7F-86C7-54381EB5322B}" type="slidenum">
              <a:rPr lang="fr-FR" smtClean="0"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564904"/>
            <a:ext cx="6480048" cy="2301240"/>
          </a:xfrm>
        </p:spPr>
        <p:txBody>
          <a:bodyPr/>
          <a:lstStyle/>
          <a:p>
            <a:r>
              <a:rPr lang="fr-FR" dirty="0" smtClean="0"/>
              <a:t>Conduite de projet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552" y="116632"/>
          <a:ext cx="7488832" cy="4502278"/>
        </p:xfrm>
        <a:graphic>
          <a:graphicData uri="http://schemas.openxmlformats.org/drawingml/2006/table">
            <a:tbl>
              <a:tblPr/>
              <a:tblGrid>
                <a:gridCol w="407833"/>
                <a:gridCol w="4632728"/>
                <a:gridCol w="648072"/>
                <a:gridCol w="792088"/>
                <a:gridCol w="1008111"/>
              </a:tblGrid>
              <a:tr h="76067">
                <a:tc gridSpan="5"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BACKLOG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8366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N °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Description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Priorité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Difficulté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Dépendances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167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«User» j'aimerais avoir un espace de connexion dans l'objectif d'avoir un système de hiérarchie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</a:tr>
              <a:tr h="133117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Product Owner » j'aimerais avoir une interface permettant de gérer le backlog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5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</a:tr>
              <a:tr h="190167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Scrum Master » j'aimerais diviser une user story en une ou plusieurs tâches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</a:tr>
              <a:tr h="247216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4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"Product owner/Scrum Master" j'aimerais que le diagramme de Gantt soit généré automatiquement à partir des tâches d'un sprint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5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66"/>
                    </a:solidFill>
                  </a:tcPr>
                </a:tc>
              </a:tr>
              <a:tr h="133117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5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Product Owner » avoir accès au diagramme de burndown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90167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6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Product Owner » j'aimerais assigner un ou plusieurs Scrum Master à un projet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33117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7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Procuct Owner » j'aimerais associer un sprint à un « Scrum Master » 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90167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8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Product Owner » j'aimerais pouvoir associer une liste de user stories à un « Scrum Master »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4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90167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9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Scrum Master » j'aimerais pouvoir créer des dépendances entre les tâches.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33117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10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Scrum Master » j'aimerais associer un dev à une tâche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90167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11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Scrum Master/Scrum Team » j'aimerais avoir la liste des commits de chaque tâche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5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4869160"/>
          <a:ext cx="2520280" cy="1920240"/>
        </p:xfrm>
        <a:graphic>
          <a:graphicData uri="http://schemas.openxmlformats.org/drawingml/2006/table">
            <a:tbl>
              <a:tblPr/>
              <a:tblGrid>
                <a:gridCol w="1368152"/>
                <a:gridCol w="1152128"/>
              </a:tblGrid>
              <a:tr h="376051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latin typeface="Arial"/>
                        </a:rPr>
                        <a:t/>
                      </a:r>
                      <a:br>
                        <a:rPr lang="fr-FR" dirty="0">
                          <a:latin typeface="Arial"/>
                        </a:rPr>
                      </a:br>
                      <a:endParaRPr lang="fr-FR" dirty="0"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/>
                        </a:rPr>
                        <a:t>FAIT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376051"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latin typeface="Arial"/>
                        </a:rPr>
                        <a:t/>
                      </a:r>
                      <a:br>
                        <a:rPr lang="fr-FR">
                          <a:latin typeface="Arial"/>
                        </a:rPr>
                      </a:br>
                      <a:endParaRPr lang="fr-FR"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/>
                        </a:rPr>
                        <a:t>A FAIRE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376051"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latin typeface="Arial"/>
                        </a:rPr>
                        <a:t/>
                      </a:r>
                      <a:br>
                        <a:rPr lang="fr-FR">
                          <a:latin typeface="Arial"/>
                        </a:rPr>
                      </a:br>
                      <a:endParaRPr lang="fr-FR"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/>
                        </a:rPr>
                        <a:t>EN COURS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3568" y="44624"/>
          <a:ext cx="7488832" cy="4400176"/>
        </p:xfrm>
        <a:graphic>
          <a:graphicData uri="http://schemas.openxmlformats.org/drawingml/2006/table">
            <a:tbl>
              <a:tblPr/>
              <a:tblGrid>
                <a:gridCol w="407833"/>
                <a:gridCol w="4632728"/>
                <a:gridCol w="648072"/>
                <a:gridCol w="792088"/>
                <a:gridCol w="1008111"/>
              </a:tblGrid>
              <a:tr h="133117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12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Scrum Master » j'aimerais avoir une interface pour gérer le Kanban.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5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7216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13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 Product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owner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/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Master » j'aimerais que le diagramme de PERT soit généré automatiquement à partir de la liste des taches d'un sprint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5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33117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14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Team» j'aimerais avoir l'accès au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Kanban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afin de gérer mes tâches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3117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15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Scrum Master » j'aimerais avoir une interface pour gérer la Scrum Team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3117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16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 Scrum Master » j'aimerais valider une ou plusieurs tâches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1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167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17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Scrum Master » je souhaite générer automatiquement les sprints à partir du backlog et des affectations des US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A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167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18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Product Owner » j'aimerais avoir une interface permettant de créer un ou plusieurs projets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B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3117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19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 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Master » j'aimerais notifier le Product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Owner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à la fin de Sprint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B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47216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20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 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Master » j'aimerais notifier le Product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Owner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afin de proposer une dépendance et une difficulté à une ou plusieurs User Story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C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7216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21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Product Owner » j'aimerais pouvoir associé une difficulté et une dépendance à chaque User Story en fonction des propositions des Scrum Masters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C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20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167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22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Team » j'aimerais notifier le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Master à la fin de chaque tâche pour qu'il puisse les valider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C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>
                      <a:noFill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9017" marR="19017" marT="9508" marB="9508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3528" y="4725144"/>
          <a:ext cx="8496944" cy="1822679"/>
        </p:xfrm>
        <a:graphic>
          <a:graphicData uri="http://schemas.openxmlformats.org/drawingml/2006/table">
            <a:tbl>
              <a:tblPr/>
              <a:tblGrid>
                <a:gridCol w="936104"/>
                <a:gridCol w="7560840"/>
              </a:tblGrid>
              <a:tr h="140491">
                <a:tc gridSpan="2"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latin typeface="Arial"/>
                        </a:rPr>
                        <a:t>Sprints</a:t>
                      </a:r>
                      <a:endParaRPr lang="fr-FR" sz="800">
                        <a:latin typeface="Arial"/>
                      </a:endParaRPr>
                    </a:p>
                  </a:txBody>
                  <a:tcPr marL="41051" marR="41051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44794"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Sprint 1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1051" marR="41051" marT="20525" marB="20525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1, 2, 3, 4, 5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1051" marR="41051" marT="20525" marB="20525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146"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Sprint 2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1051" marR="41051" marT="20525" marB="20525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6, 8, 11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1051" marR="41051" marT="20525" marB="20525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146"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Sprint 3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1051" marR="41051" marT="20525" marB="20525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7, 9, 10, 13 , 19,22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1051" marR="41051" marT="20525" marB="20525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837"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Sprint 4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1051" marR="41051" marT="20525" marB="20525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12,14,15, 16, 17, 18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1051" marR="41051" marT="20525" marB="20525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786"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Sprint 5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1051" marR="41051" marT="20525" marB="20525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20, 21 + US techniques ( intégration + tests ) + vue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1051" marR="41051" marT="20525" marB="20525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467600" cy="1143000"/>
          </a:xfrm>
        </p:spPr>
        <p:txBody>
          <a:bodyPr/>
          <a:lstStyle/>
          <a:p>
            <a:pPr algn="ctr"/>
            <a:r>
              <a:rPr lang="fr-FR" dirty="0" smtClean="0"/>
              <a:t>Sprint 3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1560" y="1412776"/>
          <a:ext cx="7848872" cy="5098993"/>
        </p:xfrm>
        <a:graphic>
          <a:graphicData uri="http://schemas.openxmlformats.org/drawingml/2006/table">
            <a:tbl>
              <a:tblPr/>
              <a:tblGrid>
                <a:gridCol w="4432511"/>
                <a:gridCol w="3416361"/>
              </a:tblGrid>
              <a:tr h="353119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User story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29973" marR="29973" marT="14987" marB="14987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Taches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29973" marR="29973" marT="14987" marB="14987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</a:tr>
              <a:tr h="929171"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Team » j'aimerais notifier le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Master à la fin de chaque tâche pour qu'il puisse les valider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29973" marR="29973" marT="14987" marB="14987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3-1) Interface pour envoyer une notification (0,5)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3-2) Interface pour lister les notification (0,5)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3-3) Interface pour recevoir la </a:t>
                      </a:r>
                      <a:r>
                        <a:rPr lang="fr-FR" sz="1100" dirty="0" err="1">
                          <a:solidFill>
                            <a:schemeClr val="bg1"/>
                          </a:solidFill>
                          <a:latin typeface="Arial"/>
                        </a:rPr>
                        <a:t>reponse</a:t>
                      </a: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 (0,5)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3-4) Model (Notification) (1)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3-5) Test E2E (0,5)</a:t>
                      </a:r>
                    </a:p>
                  </a:txBody>
                  <a:tcPr marL="29973" marR="29973" marT="14987" marB="14987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69492"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 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Procuct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Owner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 » j'aimerais associer un sprint à un «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Master » 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29973" marR="29973" marT="14987" marB="14987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2-6) Récupérer les sprint (0.2)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2-7) Associer un sprint à un SM (0.1) [2-6]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2-8) Vue (0,4)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2-9) Test E2E (0.3)</a:t>
                      </a:r>
                    </a:p>
                  </a:txBody>
                  <a:tcPr marL="29973" marR="29973" marT="14987" marB="149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749332"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 Product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owner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/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Master » j'aimerais que le diagramme de PERT soit généré automatiquement à partir de la liste des taches d'un sprint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29973" marR="29973" marT="14987" marB="14987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3-10) Récupérer les taches (0,5)</a:t>
                      </a:r>
                      <a:b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3-11) Construire le graphe de pert (2) [3-10]</a:t>
                      </a:r>
                      <a:b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3-12) Calculer les coûts (1) [3-11]</a:t>
                      </a:r>
                      <a:b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3-13) Exporter en dot ou png (1) [3-12]</a:t>
                      </a:r>
                    </a:p>
                  </a:txBody>
                  <a:tcPr marL="29973" marR="29973" marT="14987" marB="149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59412"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 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Master » j'aimerais pouvoir créer des dépendances entre les tâches.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29973" marR="29973" marT="14987" marB="14987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2-14) Récupérer les tâches (0.2)</a:t>
                      </a:r>
                      <a:b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2-15) Associer une dépendance à une tâche (0.1) [2-14]</a:t>
                      </a:r>
                      <a:b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2-16) Vue (0,4) [2-14]</a:t>
                      </a:r>
                      <a:b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2-17) Test E2E (0.3)</a:t>
                      </a:r>
                    </a:p>
                  </a:txBody>
                  <a:tcPr marL="29973" marR="29973" marT="14987" marB="149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59412"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En tant que « 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Scrum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Master » j'aimerais associer un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Arial"/>
                        </a:rPr>
                        <a:t>dev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Arial"/>
                        </a:rPr>
                        <a:t> à une tâche</a:t>
                      </a: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29973" marR="29973" marT="14987" marB="14987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2-18) Récupérer les développeurs (0.2)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2-19) Associer une tâche à un </a:t>
                      </a:r>
                      <a:r>
                        <a:rPr lang="fr-FR" sz="1100" dirty="0" err="1">
                          <a:solidFill>
                            <a:schemeClr val="bg1"/>
                          </a:solidFill>
                          <a:latin typeface="Arial"/>
                        </a:rPr>
                        <a:t>dev</a:t>
                      </a: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 (0.1) [2-14 , 2-18]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2-20) Vue (0,4) [2-14, 2-18]</a:t>
                      </a:r>
                    </a:p>
                  </a:txBody>
                  <a:tcPr marL="29973" marR="29973" marT="14987" marB="149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39251"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solidFill>
                            <a:schemeClr val="bg1"/>
                          </a:solidFill>
                          <a:latin typeface="Arial"/>
                        </a:rPr>
                        <a:t>En tant que « Scrum Master » j'aimerais notifier le Product Owner à la fin de Sprint</a:t>
                      </a: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29973" marR="29973" marT="14987" marB="14987" anchor="ctr">
                    <a:lnL>
                      <a:noFill/>
                    </a:lnL>
                    <a:lnR>
                      <a:noFill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3-21) Interface pour envoyer une notification (0,5)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3-22) Interface pour lister les notification (0,5)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3-23) Interface pour recevoir la </a:t>
                      </a:r>
                      <a:r>
                        <a:rPr lang="fr-FR" sz="1100" dirty="0" err="1">
                          <a:solidFill>
                            <a:schemeClr val="bg1"/>
                          </a:solidFill>
                          <a:latin typeface="Arial"/>
                        </a:rPr>
                        <a:t>reponse</a:t>
                      </a: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 (0,5)</a:t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3-24) Model (Notification) (1)</a:t>
                      </a:r>
                    </a:p>
                  </a:txBody>
                  <a:tcPr marL="29973" marR="29973" marT="14987" marB="149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4624"/>
            <a:ext cx="7467600" cy="1143000"/>
          </a:xfrm>
        </p:spPr>
        <p:txBody>
          <a:bodyPr/>
          <a:lstStyle/>
          <a:p>
            <a:pPr algn="ctr"/>
            <a:r>
              <a:rPr lang="fr-FR" dirty="0" smtClean="0"/>
              <a:t>Diagramme de Pert</a:t>
            </a:r>
            <a:endParaRPr lang="fr-FR" dirty="0"/>
          </a:p>
        </p:txBody>
      </p:sp>
      <p:pic>
        <p:nvPicPr>
          <p:cNvPr id="4" name="Content Placeholder 3" descr="graph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9144000" cy="525658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1143000"/>
          </a:xfrm>
        </p:spPr>
        <p:txBody>
          <a:bodyPr/>
          <a:lstStyle/>
          <a:p>
            <a:pPr algn="ctr"/>
            <a:r>
              <a:rPr lang="fr-FR" dirty="0" smtClean="0"/>
              <a:t>Diagramme de Gantt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3568" y="1556792"/>
          <a:ext cx="7920882" cy="4607450"/>
        </p:xfrm>
        <a:graphic>
          <a:graphicData uri="http://schemas.openxmlformats.org/drawingml/2006/table">
            <a:tbl>
              <a:tblPr/>
              <a:tblGrid>
                <a:gridCol w="1355138"/>
                <a:gridCol w="820718"/>
                <a:gridCol w="820718"/>
                <a:gridCol w="820718"/>
                <a:gridCol w="820718"/>
                <a:gridCol w="820718"/>
                <a:gridCol w="820718"/>
                <a:gridCol w="820718"/>
                <a:gridCol w="820718"/>
              </a:tblGrid>
              <a:tr h="296091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0,5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1,5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2,5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3,5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057468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Développeur 1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Tache 3-4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Tache 3-3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Tache 3-2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Tache 3-1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Tache 3-25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Tache 3-24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Tache 3-23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057468"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Développeur 2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Tache 3-10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Tache 3-11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Tache 3-12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Tache 3-13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Tache 3-5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Tache 3-22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057468"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Développeur 3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Tache 2-18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Tache 2-16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Tache 2-15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Tache 2-6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Tache 2-7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Tache 2-8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Tache 2-21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057468"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Développeur 4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Tache 2-14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Tache 2-19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Tache 2-20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Tache 2-17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>Tache 2-10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>Tache 2-9</a:t>
                      </a: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  <a:t/>
                      </a:r>
                      <a:br>
                        <a:rPr lang="fr-FR" sz="1100" dirty="0">
                          <a:solidFill>
                            <a:schemeClr val="bg1"/>
                          </a:solidFill>
                          <a:latin typeface="Arial"/>
                        </a:rPr>
                      </a:br>
                      <a:endParaRPr lang="fr-FR" sz="110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2299" marR="42299" marT="21149" marB="21149" anchor="ctr">
                    <a:lnL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</TotalTime>
  <Words>464</Words>
  <Application>Microsoft Office PowerPoint</Application>
  <PresentationFormat>On-screen Show (4:3)</PresentationFormat>
  <Paragraphs>196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Conduite de projet</vt:lpstr>
      <vt:lpstr>Slide 2</vt:lpstr>
      <vt:lpstr>Slide 3</vt:lpstr>
      <vt:lpstr>Sprint 3</vt:lpstr>
      <vt:lpstr>Diagramme de Pert</vt:lpstr>
      <vt:lpstr>Diagramme de Gantt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Conduite de projet</dc:title>
  <dc:creator>Pierre-André</dc:creator>
  <cp:lastModifiedBy>Pierre-André</cp:lastModifiedBy>
  <cp:revision>6</cp:revision>
  <dcterms:created xsi:type="dcterms:W3CDTF">2015-11-10T07:11:44Z</dcterms:created>
  <dcterms:modified xsi:type="dcterms:W3CDTF">2015-11-10T07:31:06Z</dcterms:modified>
</cp:coreProperties>
</file>