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5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EBD0F4-CE4F-4CBC-B5E4-507035218EF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7F076A-28B8-4E41-B2DE-E2D7D1EE7CB8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6480048" cy="2301240"/>
          </a:xfrm>
        </p:spPr>
        <p:txBody>
          <a:bodyPr/>
          <a:lstStyle/>
          <a:p>
            <a:r>
              <a:rPr lang="fr-FR" dirty="0" smtClean="0"/>
              <a:t>Conduite de projet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16632"/>
          <a:ext cx="8208913" cy="4623518"/>
        </p:xfrm>
        <a:graphic>
          <a:graphicData uri="http://schemas.openxmlformats.org/drawingml/2006/table">
            <a:tbl>
              <a:tblPr/>
              <a:tblGrid>
                <a:gridCol w="447048"/>
                <a:gridCol w="5529617"/>
                <a:gridCol w="576064"/>
                <a:gridCol w="648072"/>
                <a:gridCol w="1008112"/>
              </a:tblGrid>
              <a:tr h="99239">
                <a:tc gridSpan="5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BACKLOG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73666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C00000"/>
                          </a:solidFill>
                          <a:latin typeface="Arial"/>
                        </a:rPr>
                        <a:t>N °</a:t>
                      </a:r>
                      <a:endParaRPr lang="fr-FR" sz="11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rgbClr val="C00000"/>
                          </a:solidFill>
                          <a:latin typeface="Arial"/>
                        </a:rPr>
                        <a:t>Description</a:t>
                      </a:r>
                      <a:endParaRPr lang="fr-FR" sz="11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rgbClr val="C00000"/>
                          </a:solidFill>
                          <a:latin typeface="Arial"/>
                        </a:rPr>
                        <a:t>Priorité</a:t>
                      </a:r>
                      <a:endParaRPr lang="fr-FR" sz="11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rgbClr val="C00000"/>
                          </a:solidFill>
                          <a:latin typeface="Arial"/>
                        </a:rPr>
                        <a:t>Difficulté</a:t>
                      </a:r>
                      <a:endParaRPr lang="fr-FR" sz="11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rgbClr val="C00000"/>
                          </a:solidFill>
                          <a:latin typeface="Arial"/>
                        </a:rPr>
                        <a:t>Dépendances</a:t>
                      </a:r>
                      <a:endParaRPr lang="fr-FR" sz="11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09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«User» j'aimerais avoir un espace de connexion dans l'objectif d'avoir un système de hiérarchie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</a:tr>
              <a:tr h="173666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avoir une interface permettant de gérer le backlog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</a:tr>
              <a:tr h="24809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diviser une user story en une ou plusieurs tâches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4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"Product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/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Master" j'aimerais que le diagramme de Gantt soit généré automatiquement à partir des tâches d'un sprint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</a:tr>
              <a:tr h="173666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avoir accès au diagramme de burndown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</a:tr>
              <a:tr h="24809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6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 » j'aimerais assigner un ou plusieurs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 à un projet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666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7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Procuct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 » j'aimerais associer un sprint à un «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 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809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8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pouvoir associer une liste de user stories à un « Scrum Master »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4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809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9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pouvoir créer des dépendances entre les tâches.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666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10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associer un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dev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à une tâche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809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Master/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Team » j'aimerais avoir la liste des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commits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de chaque tâche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7076" marR="17076" marT="8538" marB="853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7544" y="4869160"/>
          <a:ext cx="3024336" cy="1920240"/>
        </p:xfrm>
        <a:graphic>
          <a:graphicData uri="http://schemas.openxmlformats.org/drawingml/2006/table">
            <a:tbl>
              <a:tblPr/>
              <a:tblGrid>
                <a:gridCol w="1477862"/>
                <a:gridCol w="1546474"/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Arial"/>
                        </a:rPr>
                        <a:t/>
                      </a:r>
                      <a:br>
                        <a:rPr lang="fr-FR" dirty="0">
                          <a:latin typeface="Arial"/>
                        </a:rPr>
                      </a:br>
                      <a:endParaRPr lang="fr-FR" dirty="0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/>
                        </a:rPr>
                        <a:t>FAIT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544069"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Arial"/>
                        </a:rPr>
                        <a:t/>
                      </a:r>
                      <a:br>
                        <a:rPr lang="fr-FR">
                          <a:latin typeface="Arial"/>
                        </a:rPr>
                      </a:br>
                      <a:endParaRPr lang="fr-FR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/>
                        </a:rPr>
                        <a:t>A FAIRE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544069"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Arial"/>
                        </a:rPr>
                        <a:t/>
                      </a:r>
                      <a:br>
                        <a:rPr lang="fr-FR">
                          <a:latin typeface="Arial"/>
                        </a:rPr>
                      </a:br>
                      <a:endParaRPr lang="fr-FR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/>
                        </a:rPr>
                        <a:t>EN COURS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3568" y="188640"/>
          <a:ext cx="7920879" cy="6264693"/>
        </p:xfrm>
        <a:graphic>
          <a:graphicData uri="http://schemas.openxmlformats.org/drawingml/2006/table">
            <a:tbl>
              <a:tblPr/>
              <a:tblGrid>
                <a:gridCol w="258610"/>
                <a:gridCol w="4747984"/>
                <a:gridCol w="747252"/>
                <a:gridCol w="747252"/>
                <a:gridCol w="1419781"/>
              </a:tblGrid>
              <a:tr h="455247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12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avoir une interface pour gérer le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Kanban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.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457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/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que le diagramme de PERT soit généré automatiquement à partir de la liste des taches d'un sprint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24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14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«Scrum Team» j'aimerais avoir l'accès au Kanban afin de gérer mes tâches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24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avoir une interface pour gérer la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Team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24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16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 Scrum Master » j'aimerais valider une ou plusieurs tâches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17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je souhaite générer automatiquement les sprints à partir du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backlog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et des affectations des US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18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 » j'aimerais avoir une interface permettant de créer un ou plusieurs projets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B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24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19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notifier le Product Owner à la fin de Sprint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B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457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20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notifier le Product Owner afin de proposer une dépendance et une difficulté à une ou plusieurs User Story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C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4575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pouvoir associé une difficulté et une dépendance à chaque User Story en fonction des propositions des Scrum Masters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C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20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«Scrum Team » j'aimerais notifier le Scrum Master à la fin de chaque tâche pour qu'il puisse les valider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C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519" marR="43519" marT="21759" marB="2175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692696"/>
          <a:ext cx="8064896" cy="5332232"/>
        </p:xfrm>
        <a:graphic>
          <a:graphicData uri="http://schemas.openxmlformats.org/drawingml/2006/table">
            <a:tbl>
              <a:tblPr/>
              <a:tblGrid>
                <a:gridCol w="1080120"/>
                <a:gridCol w="6984776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  <a:latin typeface="Arial"/>
                        </a:rPr>
                        <a:t>Sprints</a:t>
                      </a:r>
                      <a:endParaRPr lang="fr-FR" sz="14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0884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Sprint 1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1, 2, 3, 4, 5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4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Sprint 2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6, 7, 8, 9, 10, 11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4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Sprint 3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12, 13 , 14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4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Sprint 4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15, 16, 17, 18, 19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4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Sprint 5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20, 21, 22 + US techniques ( intégration + tests ) + vue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51293"/>
          <a:ext cx="8712967" cy="6762083"/>
        </p:xfrm>
        <a:graphic>
          <a:graphicData uri="http://schemas.openxmlformats.org/drawingml/2006/table">
            <a:tbl>
              <a:tblPr/>
              <a:tblGrid>
                <a:gridCol w="4145823"/>
                <a:gridCol w="4567144"/>
              </a:tblGrid>
              <a:tr h="192679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User story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b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Taches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b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999969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 » avoir accès au diagramme de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burndown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1-10) Récupération données validation, plus n°sprint , plus N°equipes associées (0.5)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1-11) calculer le graphe par équipe , plus pour le backlog (1 )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1-12) view (1)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1-13) Tests E2E (0.5) [10, 11, 12, 13]</a:t>
                      </a: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0918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assigner un ou plusieurs Scrum Master à un projet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2-1) Récupérer les SM (0.2)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2-2) Récupérer les projets (0.2)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2-3) Assigner un Projet à un SM (0.1) [2-1 , 2-2]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2-4) Vue (0,2) [2-1 ,2-2 ]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2-5) Test E2E (0.3)</a:t>
                      </a: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86358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Procuct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 » j'aimerais associer un sprint à un «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 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2-6) Récupérer les sprint (0.2)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2-7) Associer un sprint à un SM (0.1) [2-1 , 2-6]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2-8) Vue (0,4) [1 , 6 ]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2-9) Test E2E (0.3)</a:t>
                      </a: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686358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pouvoir associer une liste de user stories à un « Scrum Master »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2-10) Récupérer les US (0.2)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2-11) Associer une US à un SM (0.1) [2-1 , 2-10]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2-12) Vue (0,4) [2-1,2-10]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2-13) Test E2E (0.3)</a:t>
                      </a: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86358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pouvoir créer des dépendances entre les tâches.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2-14) Récupérer les tâches (0.2)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2-15) Associer une dépendance à une tâche (0.1) [2-14]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2-16) Vue (0,4) [2-14]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2-17) Test E2E (0.3)</a:t>
                      </a: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59397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associer un dev à une tâche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2-18) Récupérer les développeurs (0.2)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2-19) Associer une tâche à un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dev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(0.1) [2-14 , 2-18]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2-20) Vue (0,4) [2-14, 2-18]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2-21) Test E2E (0.3)</a:t>
                      </a: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41967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Master/Scrum Team » j'aimerais avoir la liste des commits de chaque tâche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2-22) Créer un lien avec l'API de GIT et gérer l'identification auprès de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github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(1)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2-23) Créer le fichier de pré-commit (1)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2-24) Récupérer tous les messages des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commits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du projet (0.5)[2-22]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2-25)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parser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les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commits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pour récupérer le(s) tag(s) de la/des tâche(s) associée(s) (1) [2-24]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2-26) Mapper les tâches et les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commits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(0.5)[2-25]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2-27) Vue (0.5) [2-25]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2-28) Test E2E (0.5)</a:t>
                      </a:r>
                    </a:p>
                  </a:txBody>
                  <a:tcPr marL="28645" marR="28645" marT="14323" marB="14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 descr="pe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17341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Diagramme de Gantt Prévisionnel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9592" y="1628800"/>
          <a:ext cx="7272807" cy="4525963"/>
        </p:xfrm>
        <a:graphic>
          <a:graphicData uri="http://schemas.openxmlformats.org/drawingml/2006/table">
            <a:tbl>
              <a:tblPr/>
              <a:tblGrid>
                <a:gridCol w="1251036"/>
                <a:gridCol w="1148338"/>
                <a:gridCol w="1073649"/>
                <a:gridCol w="1232363"/>
                <a:gridCol w="1260370"/>
                <a:gridCol w="1307051"/>
              </a:tblGrid>
              <a:tr h="52627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0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02/11/15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03/11/15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04/11/15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05/11/15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06/11/15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999922"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Développeur 1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2-1, 2-2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2-3, 2-4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2-9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1-12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1-13, 2-21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CC"/>
                    </a:solidFill>
                  </a:tcPr>
                </a:tc>
              </a:tr>
              <a:tr h="999922"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Développeur 2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2-6, 2-10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2-7, 2-8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2-11, 2-12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2-17, 2-13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2-27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</a:tr>
              <a:tr h="1157804"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Développeur 3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2-14, 2-18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2-15, 2-16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2-19, 2-20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2-5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2-28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</a:tr>
              <a:tr h="842040"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Développeur 4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2-22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2-22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2-23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  <a:latin typeface="Arial"/>
                        </a:rPr>
                        <a:t>Tâche 2-24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/>
                        </a:rPr>
                        <a:t>Tâche 2-25, 2-26</a:t>
                      </a:r>
                    </a:p>
                  </a:txBody>
                  <a:tcPr marL="52627" marR="52627" marT="26314" marB="26314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</TotalTime>
  <Words>479</Words>
  <Application>Microsoft Office PowerPoint</Application>
  <PresentationFormat>On-screen Show (4:3)</PresentationFormat>
  <Paragraphs>181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Conduite de projet</vt:lpstr>
      <vt:lpstr>Slide 2</vt:lpstr>
      <vt:lpstr>Slide 3</vt:lpstr>
      <vt:lpstr>Slide 4</vt:lpstr>
      <vt:lpstr>Slide 5</vt:lpstr>
      <vt:lpstr>Slide 6</vt:lpstr>
      <vt:lpstr>Diagramme de Gantt Prévisionnel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Conduite de projet</dc:title>
  <dc:creator>Pierre-André</dc:creator>
  <cp:lastModifiedBy>Pierre-André</cp:lastModifiedBy>
  <cp:revision>8</cp:revision>
  <dcterms:created xsi:type="dcterms:W3CDTF">2015-11-03T09:03:03Z</dcterms:created>
  <dcterms:modified xsi:type="dcterms:W3CDTF">2015-11-03T09:44:53Z</dcterms:modified>
</cp:coreProperties>
</file>