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4D0803-21B2-4D5F-B315-DABDBC38BE78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5EAD85-38AB-49E6-8D72-1CF846750F92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des ateliers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Université </a:t>
            </a:r>
            <a:r>
              <a:rPr lang="fr-FR" dirty="0" err="1" smtClean="0"/>
              <a:t>Bordeuax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5805264"/>
            <a:ext cx="2611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Mohamed </a:t>
            </a:r>
            <a:r>
              <a:rPr lang="fr-FR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Labouardy</a:t>
            </a:r>
            <a:endParaRPr lang="fr-FR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Youssef </a:t>
            </a:r>
            <a:r>
              <a:rPr lang="fr-FR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Chagtab</a:t>
            </a:r>
            <a:endParaRPr lang="fr-FR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Vincent </a:t>
            </a:r>
            <a:r>
              <a:rPr lang="fr-FR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Tassaux</a:t>
            </a:r>
            <a:endParaRPr lang="fr-F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taches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86410"/>
              </p:ext>
            </p:extLst>
          </p:nvPr>
        </p:nvGraphicFramePr>
        <p:xfrm>
          <a:off x="395536" y="980728"/>
          <a:ext cx="8280918" cy="556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0"/>
                <a:gridCol w="6336704"/>
                <a:gridCol w="86409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Initialisation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Cadrage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Mise en place</a:t>
                      </a:r>
                      <a:r>
                        <a:rPr lang="fr-FR" baseline="0" dirty="0" smtClean="0"/>
                        <a:t> de l’environnement de </a:t>
                      </a:r>
                      <a:r>
                        <a:rPr lang="fr-FR" baseline="0" dirty="0" err="1" smtClean="0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Analyse</a:t>
                      </a:r>
                      <a:r>
                        <a:rPr lang="fr-FR" baseline="0" dirty="0" smtClean="0"/>
                        <a:t> de l’architecture 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0,25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Implémentation de</a:t>
                      </a:r>
                      <a:r>
                        <a:rPr lang="fr-FR" baseline="0" dirty="0" smtClean="0"/>
                        <a:t> l’architecture 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0,25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Spécification de la</a:t>
                      </a:r>
                      <a:r>
                        <a:rPr lang="fr-FR" baseline="0" dirty="0" smtClean="0"/>
                        <a:t> BD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0,25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Mise en place de</a:t>
                      </a:r>
                      <a:r>
                        <a:rPr lang="fr-FR" baseline="0" dirty="0" smtClean="0"/>
                        <a:t> la BD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0,25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Modèle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0,25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Contrôleur</a:t>
                      </a:r>
                      <a:r>
                        <a:rPr lang="fr-FR" baseline="0" dirty="0" smtClean="0"/>
                        <a:t> Partie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Contrôleur Partie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Tests d’accès 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Tests</a:t>
                      </a:r>
                      <a:r>
                        <a:rPr lang="fr-FR" baseline="0" dirty="0" smtClean="0"/>
                        <a:t> E2E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8,75 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0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pert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395536" y="2204863"/>
            <a:ext cx="720080" cy="7920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0|0</a:t>
            </a:r>
            <a:endParaRPr lang="fr-FR" sz="1200" dirty="0"/>
          </a:p>
        </p:txBody>
      </p:sp>
      <p:sp>
        <p:nvSpPr>
          <p:cNvPr id="5" name="Oval 4"/>
          <p:cNvSpPr/>
          <p:nvPr/>
        </p:nvSpPr>
        <p:spPr>
          <a:xfrm>
            <a:off x="1475656" y="2204864"/>
            <a:ext cx="720080" cy="7920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1|1</a:t>
            </a:r>
            <a:endParaRPr lang="fr-FR" sz="1200" dirty="0"/>
          </a:p>
        </p:txBody>
      </p:sp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>
            <a:off x="1115616" y="2600908"/>
            <a:ext cx="360040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630" y="228790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T1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23728" y="1052736"/>
            <a:ext cx="916463" cy="10081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3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1,5|2,25</a:t>
            </a:r>
            <a:endParaRPr lang="fr-FR" sz="900" dirty="0"/>
          </a:p>
        </p:txBody>
      </p:sp>
      <p:cxnSp>
        <p:nvCxnSpPr>
          <p:cNvPr id="11" name="Straight Connector 10"/>
          <p:cNvCxnSpPr>
            <a:stCxn id="5" idx="7"/>
            <a:endCxn id="9" idx="3"/>
          </p:cNvCxnSpPr>
          <p:nvPr/>
        </p:nvCxnSpPr>
        <p:spPr>
          <a:xfrm flipV="1">
            <a:off x="2090283" y="1913213"/>
            <a:ext cx="167658" cy="4076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6702" y="185585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T2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95736" y="3284983"/>
            <a:ext cx="720080" cy="7920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2|2</a:t>
            </a:r>
            <a:endParaRPr lang="fr-FR" sz="1200" dirty="0"/>
          </a:p>
        </p:txBody>
      </p:sp>
      <p:cxnSp>
        <p:nvCxnSpPr>
          <p:cNvPr id="15" name="Straight Connector 14"/>
          <p:cNvCxnSpPr>
            <a:stCxn id="5" idx="4"/>
            <a:endCxn id="13" idx="1"/>
          </p:cNvCxnSpPr>
          <p:nvPr/>
        </p:nvCxnSpPr>
        <p:spPr>
          <a:xfrm>
            <a:off x="1835696" y="2996953"/>
            <a:ext cx="465493" cy="4040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91680" y="314096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T3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61315" y="3270975"/>
            <a:ext cx="994661" cy="10941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5</a:t>
            </a:r>
            <a:endParaRPr lang="fr-FR" sz="900" dirty="0" smtClean="0"/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2,25|2,25</a:t>
            </a:r>
            <a:endParaRPr lang="fr-FR" sz="900" dirty="0"/>
          </a:p>
        </p:txBody>
      </p:sp>
      <p:cxnSp>
        <p:nvCxnSpPr>
          <p:cNvPr id="19" name="Straight Connector 18"/>
          <p:cNvCxnSpPr>
            <a:stCxn id="13" idx="6"/>
            <a:endCxn id="17" idx="2"/>
          </p:cNvCxnSpPr>
          <p:nvPr/>
        </p:nvCxnSpPr>
        <p:spPr>
          <a:xfrm>
            <a:off x="2915816" y="3681028"/>
            <a:ext cx="445499" cy="1370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387208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T4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13443" y="2564904"/>
            <a:ext cx="994661" cy="10941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8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2,5|2,5</a:t>
            </a:r>
            <a:endParaRPr lang="fr-FR" sz="900" dirty="0"/>
          </a:p>
        </p:txBody>
      </p:sp>
      <p:sp>
        <p:nvSpPr>
          <p:cNvPr id="22" name="Oval 21"/>
          <p:cNvSpPr/>
          <p:nvPr/>
        </p:nvSpPr>
        <p:spPr>
          <a:xfrm>
            <a:off x="4499992" y="3861048"/>
            <a:ext cx="994661" cy="10941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7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2,5|2,75</a:t>
            </a:r>
            <a:endParaRPr lang="fr-FR" sz="900" dirty="0"/>
          </a:p>
        </p:txBody>
      </p:sp>
      <p:cxnSp>
        <p:nvCxnSpPr>
          <p:cNvPr id="24" name="Straight Connector 23"/>
          <p:cNvCxnSpPr>
            <a:stCxn id="17" idx="7"/>
            <a:endCxn id="21" idx="2"/>
          </p:cNvCxnSpPr>
          <p:nvPr/>
        </p:nvCxnSpPr>
        <p:spPr>
          <a:xfrm flipV="1">
            <a:off x="4210311" y="3111969"/>
            <a:ext cx="303132" cy="3192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5"/>
            <a:endCxn id="22" idx="2"/>
          </p:cNvCxnSpPr>
          <p:nvPr/>
        </p:nvCxnSpPr>
        <p:spPr>
          <a:xfrm>
            <a:off x="4210311" y="4204873"/>
            <a:ext cx="289681" cy="2032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50958" y="437613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T5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78950" y="292494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T6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09587" y="2132856"/>
            <a:ext cx="994661" cy="10941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9</a:t>
            </a:r>
            <a:endParaRPr lang="fr-FR" sz="900" dirty="0" smtClean="0"/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2,75|3,75</a:t>
            </a:r>
            <a:endParaRPr lang="fr-FR" sz="900" dirty="0"/>
          </a:p>
        </p:txBody>
      </p:sp>
      <p:sp>
        <p:nvSpPr>
          <p:cNvPr id="32" name="Oval 31"/>
          <p:cNvSpPr/>
          <p:nvPr/>
        </p:nvSpPr>
        <p:spPr>
          <a:xfrm>
            <a:off x="5796136" y="3342983"/>
            <a:ext cx="994661" cy="10941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10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2,75|2,75</a:t>
            </a:r>
            <a:endParaRPr lang="fr-FR" sz="900" dirty="0"/>
          </a:p>
        </p:txBody>
      </p:sp>
      <p:cxnSp>
        <p:nvCxnSpPr>
          <p:cNvPr id="34" name="Straight Connector 33"/>
          <p:cNvCxnSpPr>
            <a:stCxn id="21" idx="7"/>
            <a:endCxn id="31" idx="2"/>
          </p:cNvCxnSpPr>
          <p:nvPr/>
        </p:nvCxnSpPr>
        <p:spPr>
          <a:xfrm flipV="1">
            <a:off x="5362439" y="2679921"/>
            <a:ext cx="447148" cy="452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5"/>
            <a:endCxn id="32" idx="2"/>
          </p:cNvCxnSpPr>
          <p:nvPr/>
        </p:nvCxnSpPr>
        <p:spPr>
          <a:xfrm>
            <a:off x="5362439" y="3498802"/>
            <a:ext cx="433697" cy="3912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7102" y="228790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T7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91118" y="329601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T8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4288" y="3847039"/>
            <a:ext cx="994661" cy="10941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11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2,75|2,75</a:t>
            </a:r>
            <a:endParaRPr lang="fr-FR" sz="900" dirty="0"/>
          </a:p>
        </p:txBody>
      </p:sp>
      <p:cxnSp>
        <p:nvCxnSpPr>
          <p:cNvPr id="41" name="Straight Connector 40"/>
          <p:cNvCxnSpPr>
            <a:stCxn id="22" idx="5"/>
            <a:endCxn id="39" idx="3"/>
          </p:cNvCxnSpPr>
          <p:nvPr/>
        </p:nvCxnSpPr>
        <p:spPr>
          <a:xfrm flipV="1">
            <a:off x="5348988" y="4780937"/>
            <a:ext cx="1960965" cy="1400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6"/>
            <a:endCxn id="39" idx="2"/>
          </p:cNvCxnSpPr>
          <p:nvPr/>
        </p:nvCxnSpPr>
        <p:spPr>
          <a:xfrm>
            <a:off x="6790797" y="3890048"/>
            <a:ext cx="373491" cy="50405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125497" y="2707197"/>
            <a:ext cx="994661" cy="10941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13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3,25|3,75</a:t>
            </a:r>
            <a:endParaRPr lang="fr-FR" sz="900" dirty="0"/>
          </a:p>
        </p:txBody>
      </p:sp>
      <p:sp>
        <p:nvSpPr>
          <p:cNvPr id="45" name="Oval 44"/>
          <p:cNvSpPr/>
          <p:nvPr/>
        </p:nvSpPr>
        <p:spPr>
          <a:xfrm>
            <a:off x="6876256" y="2492896"/>
            <a:ext cx="994661" cy="10941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12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3,75|3,75</a:t>
            </a:r>
            <a:endParaRPr lang="fr-FR" sz="900" dirty="0"/>
          </a:p>
        </p:txBody>
      </p:sp>
      <p:sp>
        <p:nvSpPr>
          <p:cNvPr id="46" name="Oval 45"/>
          <p:cNvSpPr/>
          <p:nvPr/>
        </p:nvSpPr>
        <p:spPr>
          <a:xfrm>
            <a:off x="7309953" y="1223120"/>
            <a:ext cx="994661" cy="10941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14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3,75|3,75</a:t>
            </a:r>
            <a:endParaRPr lang="fr-FR" sz="900" dirty="0"/>
          </a:p>
        </p:txBody>
      </p:sp>
      <p:cxnSp>
        <p:nvCxnSpPr>
          <p:cNvPr id="48" name="Straight Connector 47"/>
          <p:cNvCxnSpPr>
            <a:stCxn id="39" idx="0"/>
            <a:endCxn id="45" idx="4"/>
          </p:cNvCxnSpPr>
          <p:nvPr/>
        </p:nvCxnSpPr>
        <p:spPr>
          <a:xfrm flipH="1" flipV="1">
            <a:off x="7373587" y="3587025"/>
            <a:ext cx="288032" cy="2600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7"/>
          </p:cNvCxnSpPr>
          <p:nvPr/>
        </p:nvCxnSpPr>
        <p:spPr>
          <a:xfrm flipV="1">
            <a:off x="8013284" y="3749534"/>
            <a:ext cx="291330" cy="2577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48264" y="365605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T10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01646" y="394408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T11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Connector 53"/>
          <p:cNvCxnSpPr>
            <a:stCxn id="31" idx="7"/>
          </p:cNvCxnSpPr>
          <p:nvPr/>
        </p:nvCxnSpPr>
        <p:spPr>
          <a:xfrm flipV="1">
            <a:off x="6658583" y="1913213"/>
            <a:ext cx="651370" cy="3798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6" idx="3"/>
          </p:cNvCxnSpPr>
          <p:nvPr/>
        </p:nvCxnSpPr>
        <p:spPr>
          <a:xfrm flipV="1">
            <a:off x="7373587" y="2157018"/>
            <a:ext cx="82031" cy="33587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0"/>
            <a:endCxn id="46" idx="4"/>
          </p:cNvCxnSpPr>
          <p:nvPr/>
        </p:nvCxnSpPr>
        <p:spPr>
          <a:xfrm flipH="1" flipV="1">
            <a:off x="7807284" y="2317249"/>
            <a:ext cx="815544" cy="38994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93848" y="934747"/>
            <a:ext cx="916463" cy="10081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6</a:t>
            </a:r>
            <a:endParaRPr lang="fr-FR" sz="900" dirty="0" smtClean="0"/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3,5|4,25</a:t>
            </a:r>
            <a:endParaRPr lang="fr-FR" sz="900" dirty="0"/>
          </a:p>
        </p:txBody>
      </p:sp>
      <p:sp>
        <p:nvSpPr>
          <p:cNvPr id="60" name="Oval 59"/>
          <p:cNvSpPr/>
          <p:nvPr/>
        </p:nvSpPr>
        <p:spPr>
          <a:xfrm>
            <a:off x="4644008" y="719064"/>
            <a:ext cx="1035623" cy="11367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16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4,25|4,25</a:t>
            </a:r>
            <a:endParaRPr lang="fr-FR" sz="900" dirty="0"/>
          </a:p>
        </p:txBody>
      </p:sp>
      <p:sp>
        <p:nvSpPr>
          <p:cNvPr id="61" name="Oval 60"/>
          <p:cNvSpPr/>
          <p:nvPr/>
        </p:nvSpPr>
        <p:spPr>
          <a:xfrm>
            <a:off x="6012160" y="908721"/>
            <a:ext cx="1060479" cy="10081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15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4,25|4,25</a:t>
            </a:r>
            <a:endParaRPr lang="fr-FR" sz="900" dirty="0"/>
          </a:p>
        </p:txBody>
      </p:sp>
      <p:sp>
        <p:nvSpPr>
          <p:cNvPr id="62" name="Oval 61"/>
          <p:cNvSpPr/>
          <p:nvPr/>
        </p:nvSpPr>
        <p:spPr>
          <a:xfrm>
            <a:off x="7164288" y="44624"/>
            <a:ext cx="994661" cy="1008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17</a:t>
            </a:r>
          </a:p>
          <a:p>
            <a:pPr algn="ctr"/>
            <a:endParaRPr lang="fr-FR" sz="900" dirty="0" smtClean="0"/>
          </a:p>
          <a:p>
            <a:pPr algn="ctr"/>
            <a:r>
              <a:rPr lang="fr-FR" sz="900" dirty="0" smtClean="0"/>
              <a:t>5,25|5,25</a:t>
            </a:r>
            <a:endParaRPr lang="fr-FR" sz="900" dirty="0"/>
          </a:p>
        </p:txBody>
      </p:sp>
      <p:cxnSp>
        <p:nvCxnSpPr>
          <p:cNvPr id="64" name="Straight Connector 63"/>
          <p:cNvCxnSpPr>
            <a:stCxn id="9" idx="6"/>
            <a:endCxn id="59" idx="2"/>
          </p:cNvCxnSpPr>
          <p:nvPr/>
        </p:nvCxnSpPr>
        <p:spPr>
          <a:xfrm flipV="1">
            <a:off x="3040191" y="1438803"/>
            <a:ext cx="253657" cy="117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7"/>
            <a:endCxn id="62" idx="2"/>
          </p:cNvCxnSpPr>
          <p:nvPr/>
        </p:nvCxnSpPr>
        <p:spPr>
          <a:xfrm flipV="1">
            <a:off x="5527968" y="548784"/>
            <a:ext cx="1636320" cy="3367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1"/>
            <a:endCxn id="61" idx="6"/>
          </p:cNvCxnSpPr>
          <p:nvPr/>
        </p:nvCxnSpPr>
        <p:spPr>
          <a:xfrm flipH="1">
            <a:off x="7072639" y="1383351"/>
            <a:ext cx="382979" cy="294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6"/>
            <a:endCxn id="60" idx="2"/>
          </p:cNvCxnSpPr>
          <p:nvPr/>
        </p:nvCxnSpPr>
        <p:spPr>
          <a:xfrm flipV="1">
            <a:off x="4210311" y="1287461"/>
            <a:ext cx="433697" cy="1513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1" idx="2"/>
            <a:endCxn id="60" idx="6"/>
          </p:cNvCxnSpPr>
          <p:nvPr/>
        </p:nvCxnSpPr>
        <p:spPr>
          <a:xfrm flipH="1" flipV="1">
            <a:off x="5679631" y="1287461"/>
            <a:ext cx="332529" cy="12531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70838" y="162880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T9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75294" y="105273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T12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15998" y="40466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T13</a:t>
            </a:r>
            <a:endParaRPr lang="fr-FR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gantt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4408" y="2060848"/>
            <a:ext cx="9109592" cy="1839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kanban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07704" y="908720"/>
            <a:ext cx="4731120" cy="555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1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46</TotalTime>
  <Words>140</Words>
  <Application>Microsoft Office PowerPoint</Application>
  <PresentationFormat>On-screen Show 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Gestion des ateliers</vt:lpstr>
      <vt:lpstr>Liste des taches</vt:lpstr>
      <vt:lpstr>Diagramme DE pert</vt:lpstr>
      <vt:lpstr>Diagramme DE gantt</vt:lpstr>
      <vt:lpstr>kanban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ateliers</dc:title>
  <dc:creator>Administrateur</dc:creator>
  <cp:lastModifiedBy>Administrateur</cp:lastModifiedBy>
  <cp:revision>5</cp:revision>
  <dcterms:created xsi:type="dcterms:W3CDTF">2015-09-28T16:36:03Z</dcterms:created>
  <dcterms:modified xsi:type="dcterms:W3CDTF">2015-09-28T17:22:45Z</dcterms:modified>
</cp:coreProperties>
</file>